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327" r:id="rId5"/>
    <p:sldId id="329" r:id="rId6"/>
    <p:sldId id="258" r:id="rId7"/>
    <p:sldId id="332" r:id="rId8"/>
    <p:sldId id="260" r:id="rId9"/>
    <p:sldId id="299" r:id="rId10"/>
    <p:sldId id="300" r:id="rId11"/>
    <p:sldId id="301" r:id="rId12"/>
    <p:sldId id="302" r:id="rId13"/>
    <p:sldId id="303" r:id="rId14"/>
    <p:sldId id="304" r:id="rId15"/>
    <p:sldId id="305" r:id="rId16"/>
    <p:sldId id="306" r:id="rId17"/>
    <p:sldId id="307" r:id="rId18"/>
    <p:sldId id="308" r:id="rId19"/>
    <p:sldId id="309" r:id="rId20"/>
    <p:sldId id="310" r:id="rId21"/>
    <p:sldId id="311" r:id="rId22"/>
    <p:sldId id="312" r:id="rId23"/>
    <p:sldId id="314" r:id="rId24"/>
    <p:sldId id="315" r:id="rId25"/>
    <p:sldId id="333" r:id="rId26"/>
    <p:sldId id="317" r:id="rId27"/>
    <p:sldId id="318" r:id="rId28"/>
    <p:sldId id="319" r:id="rId29"/>
    <p:sldId id="285" r:id="rId30"/>
    <p:sldId id="320" r:id="rId31"/>
    <p:sldId id="321" r:id="rId32"/>
    <p:sldId id="322" r:id="rId33"/>
    <p:sldId id="323" r:id="rId34"/>
    <p:sldId id="32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EB133CA2-D0AD-4D59-8108-5E0F1E2F01E6}">
          <p14:sldIdLst>
            <p14:sldId id="327"/>
            <p14:sldId id="329"/>
            <p14:sldId id="258"/>
            <p14:sldId id="332"/>
            <p14:sldId id="260"/>
            <p14:sldId id="299"/>
            <p14:sldId id="300"/>
            <p14:sldId id="301"/>
            <p14:sldId id="302"/>
            <p14:sldId id="303"/>
            <p14:sldId id="304"/>
            <p14:sldId id="305"/>
            <p14:sldId id="306"/>
            <p14:sldId id="307"/>
            <p14:sldId id="308"/>
            <p14:sldId id="309"/>
            <p14:sldId id="310"/>
            <p14:sldId id="311"/>
            <p14:sldId id="312"/>
            <p14:sldId id="314"/>
            <p14:sldId id="315"/>
            <p14:sldId id="333"/>
            <p14:sldId id="317"/>
            <p14:sldId id="318"/>
            <p14:sldId id="319"/>
            <p14:sldId id="285"/>
            <p14:sldId id="320"/>
            <p14:sldId id="321"/>
            <p14:sldId id="322"/>
            <p14:sldId id="323"/>
            <p14:sldId id="32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485B65-B19B-4623-AA4F-343B318574F8}" v="6" dt="2025-08-14T18:18:08.243"/>
    <p1510:client id="{9ADA54FA-EEAB-4C79-8B7F-E665619E03EE}" v="8" dt="2025-08-14T18:14:51.3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0" d="100"/>
          <a:sy n="70" d="100"/>
        </p:scale>
        <p:origin x="53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s>
</file>

<file path=ppt/diagrams/_rels/data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ata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4" Type="http://schemas.openxmlformats.org/officeDocument/2006/relationships/image" Target="../media/image41.svg"/></Relationships>
</file>

<file path=ppt/diagrams/_rels/data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24.svg"/></Relationships>
</file>

<file path=ppt/diagrams/_rels/drawing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4" Type="http://schemas.openxmlformats.org/officeDocument/2006/relationships/image" Target="../media/image41.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6972B5-925A-4DE8-A1D1-48498DC8F3D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C38BCA1-452C-4B03-97FD-DDC3D0B0AF2B}">
      <dgm:prSet/>
      <dgm:spPr/>
      <dgm:t>
        <a:bodyPr/>
        <a:lstStyle/>
        <a:p>
          <a:r>
            <a:rPr lang="es-US" noProof="0" dirty="0"/>
            <a:t>Nombres del propietario y el inquilino, monto del alquiler, a quien y donde/como se debe pagar el alquiler;</a:t>
          </a:r>
        </a:p>
      </dgm:t>
    </dgm:pt>
    <dgm:pt modelId="{A2A9C468-87FB-42ED-AC1A-F48F7F782A0D}" type="parTrans" cxnId="{8FB60EA4-540C-4230-B409-E33AA4C8D153}">
      <dgm:prSet/>
      <dgm:spPr/>
      <dgm:t>
        <a:bodyPr/>
        <a:lstStyle/>
        <a:p>
          <a:endParaRPr lang="en-US"/>
        </a:p>
      </dgm:t>
    </dgm:pt>
    <dgm:pt modelId="{45940835-72C9-44D8-B536-19AA153013D6}" type="sibTrans" cxnId="{8FB60EA4-540C-4230-B409-E33AA4C8D153}">
      <dgm:prSet/>
      <dgm:spPr/>
      <dgm:t>
        <a:bodyPr/>
        <a:lstStyle/>
        <a:p>
          <a:endParaRPr lang="en-US"/>
        </a:p>
      </dgm:t>
    </dgm:pt>
    <dgm:pt modelId="{71E8C824-9B5F-4A87-A79E-E0B445DB182C}">
      <dgm:prSet/>
      <dgm:spPr/>
      <dgm:t>
        <a:bodyPr/>
        <a:lstStyle/>
        <a:p>
          <a:r>
            <a:rPr lang="es-US" noProof="0" dirty="0"/>
            <a:t>Monto y propósito del deposito de seguridad;</a:t>
          </a:r>
        </a:p>
      </dgm:t>
    </dgm:pt>
    <dgm:pt modelId="{48557789-5168-4C23-A07B-498513E340C5}" type="parTrans" cxnId="{B79E52BA-159B-455B-9501-B5279E5396EB}">
      <dgm:prSet/>
      <dgm:spPr/>
      <dgm:t>
        <a:bodyPr/>
        <a:lstStyle/>
        <a:p>
          <a:endParaRPr lang="en-US"/>
        </a:p>
      </dgm:t>
    </dgm:pt>
    <dgm:pt modelId="{BCE9DE45-EE85-4E7C-BEE4-32C7974554A3}" type="sibTrans" cxnId="{B79E52BA-159B-455B-9501-B5279E5396EB}">
      <dgm:prSet/>
      <dgm:spPr/>
      <dgm:t>
        <a:bodyPr/>
        <a:lstStyle/>
        <a:p>
          <a:endParaRPr lang="en-US"/>
        </a:p>
      </dgm:t>
    </dgm:pt>
    <dgm:pt modelId="{FC1EDDD9-5D52-4EC6-85C6-94B9E395D570}">
      <dgm:prSet/>
      <dgm:spPr/>
      <dgm:t>
        <a:bodyPr/>
        <a:lstStyle/>
        <a:p>
          <a:r>
            <a:rPr lang="es-US" noProof="0" dirty="0"/>
            <a:t>Quien es responsable de pagar los servicios públicos;</a:t>
          </a:r>
        </a:p>
      </dgm:t>
    </dgm:pt>
    <dgm:pt modelId="{A2F3D398-13E1-4923-902F-930081095550}" type="parTrans" cxnId="{D6ACF2F6-553F-46CF-AC07-965CD8FA4F9E}">
      <dgm:prSet/>
      <dgm:spPr/>
      <dgm:t>
        <a:bodyPr/>
        <a:lstStyle/>
        <a:p>
          <a:endParaRPr lang="en-US"/>
        </a:p>
      </dgm:t>
    </dgm:pt>
    <dgm:pt modelId="{10062D8C-3296-4552-A479-E34308C8CF3C}" type="sibTrans" cxnId="{D6ACF2F6-553F-46CF-AC07-965CD8FA4F9E}">
      <dgm:prSet/>
      <dgm:spPr/>
      <dgm:t>
        <a:bodyPr/>
        <a:lstStyle/>
        <a:p>
          <a:endParaRPr lang="en-US"/>
        </a:p>
      </dgm:t>
    </dgm:pt>
    <dgm:pt modelId="{A5ED8889-483C-49CB-BC14-921A9C76142B}">
      <dgm:prSet/>
      <dgm:spPr/>
      <dgm:t>
        <a:bodyPr/>
        <a:lstStyle/>
        <a:p>
          <a:r>
            <a:rPr lang="es-US" noProof="0" dirty="0"/>
            <a:t>Información de contacto para reportar problemas, indicando las condiciones en las que el propietario puede ingresar al alquiler.</a:t>
          </a:r>
        </a:p>
      </dgm:t>
    </dgm:pt>
    <dgm:pt modelId="{2EC676DD-99E6-4D1B-AC80-5A3A5A6E6458}" type="parTrans" cxnId="{4D0A55E4-72FF-47F3-B1CC-42A914CA0278}">
      <dgm:prSet/>
      <dgm:spPr/>
      <dgm:t>
        <a:bodyPr/>
        <a:lstStyle/>
        <a:p>
          <a:endParaRPr lang="en-US"/>
        </a:p>
      </dgm:t>
    </dgm:pt>
    <dgm:pt modelId="{A716E97F-B65D-429F-B95C-57101AF700BC}" type="sibTrans" cxnId="{4D0A55E4-72FF-47F3-B1CC-42A914CA0278}">
      <dgm:prSet/>
      <dgm:spPr/>
      <dgm:t>
        <a:bodyPr/>
        <a:lstStyle/>
        <a:p>
          <a:endParaRPr lang="en-US"/>
        </a:p>
      </dgm:t>
    </dgm:pt>
    <dgm:pt modelId="{3057F413-8629-454A-AEDF-2334680ED49C}">
      <dgm:prSet/>
      <dgm:spPr/>
      <dgm:t>
        <a:bodyPr/>
        <a:lstStyle/>
        <a:p>
          <a:r>
            <a:rPr lang="es-US" noProof="0" dirty="0"/>
            <a:t>Si el contrato de alquiler es oral, el propietario debe entregar al inquilino en un plaza de 15 días una declaración escrita que contenga información sobre el pago del alquiler y ciertas divulgaciones, incluyendo chinches y riesgos de inundación. </a:t>
          </a:r>
        </a:p>
      </dgm:t>
    </dgm:pt>
    <dgm:pt modelId="{5CDD8AC1-216B-4DF1-AB3E-48DC9531B271}" type="parTrans" cxnId="{282128ED-90CD-40B6-8155-61EC42C0894B}">
      <dgm:prSet/>
      <dgm:spPr/>
      <dgm:t>
        <a:bodyPr/>
        <a:lstStyle/>
        <a:p>
          <a:endParaRPr lang="en-US"/>
        </a:p>
      </dgm:t>
    </dgm:pt>
    <dgm:pt modelId="{49981239-1F74-4DAD-9A49-ACBC6804275A}" type="sibTrans" cxnId="{282128ED-90CD-40B6-8155-61EC42C0894B}">
      <dgm:prSet/>
      <dgm:spPr/>
      <dgm:t>
        <a:bodyPr/>
        <a:lstStyle/>
        <a:p>
          <a:endParaRPr lang="en-US"/>
        </a:p>
      </dgm:t>
    </dgm:pt>
    <dgm:pt modelId="{F5F3D773-75EB-4A2A-9F48-2F705E8D4AED}" type="pres">
      <dgm:prSet presAssocID="{DC6972B5-925A-4DE8-A1D1-48498DC8F3DB}" presName="linear" presStyleCnt="0">
        <dgm:presLayoutVars>
          <dgm:animLvl val="lvl"/>
          <dgm:resizeHandles val="exact"/>
        </dgm:presLayoutVars>
      </dgm:prSet>
      <dgm:spPr/>
    </dgm:pt>
    <dgm:pt modelId="{33B1F15B-B729-4A34-9F16-77E38396CB3E}" type="pres">
      <dgm:prSet presAssocID="{2C38BCA1-452C-4B03-97FD-DDC3D0B0AF2B}" presName="parentText" presStyleLbl="node1" presStyleIdx="0" presStyleCnt="5">
        <dgm:presLayoutVars>
          <dgm:chMax val="0"/>
          <dgm:bulletEnabled val="1"/>
        </dgm:presLayoutVars>
      </dgm:prSet>
      <dgm:spPr/>
    </dgm:pt>
    <dgm:pt modelId="{0DDB7314-6DE5-41C1-9F6C-520A0200E400}" type="pres">
      <dgm:prSet presAssocID="{45940835-72C9-44D8-B536-19AA153013D6}" presName="spacer" presStyleCnt="0"/>
      <dgm:spPr/>
    </dgm:pt>
    <dgm:pt modelId="{285F256C-D448-4AB5-B374-9CAF03846938}" type="pres">
      <dgm:prSet presAssocID="{71E8C824-9B5F-4A87-A79E-E0B445DB182C}" presName="parentText" presStyleLbl="node1" presStyleIdx="1" presStyleCnt="5">
        <dgm:presLayoutVars>
          <dgm:chMax val="0"/>
          <dgm:bulletEnabled val="1"/>
        </dgm:presLayoutVars>
      </dgm:prSet>
      <dgm:spPr/>
    </dgm:pt>
    <dgm:pt modelId="{8BE3134A-34B8-4080-A478-F379EF2475ED}" type="pres">
      <dgm:prSet presAssocID="{BCE9DE45-EE85-4E7C-BEE4-32C7974554A3}" presName="spacer" presStyleCnt="0"/>
      <dgm:spPr/>
    </dgm:pt>
    <dgm:pt modelId="{931FBA68-1F8E-47F2-A0AC-39A00CCD1642}" type="pres">
      <dgm:prSet presAssocID="{FC1EDDD9-5D52-4EC6-85C6-94B9E395D570}" presName="parentText" presStyleLbl="node1" presStyleIdx="2" presStyleCnt="5">
        <dgm:presLayoutVars>
          <dgm:chMax val="0"/>
          <dgm:bulletEnabled val="1"/>
        </dgm:presLayoutVars>
      </dgm:prSet>
      <dgm:spPr/>
    </dgm:pt>
    <dgm:pt modelId="{BB1FEB8D-963D-4141-9D96-51578773A445}" type="pres">
      <dgm:prSet presAssocID="{10062D8C-3296-4552-A479-E34308C8CF3C}" presName="spacer" presStyleCnt="0"/>
      <dgm:spPr/>
    </dgm:pt>
    <dgm:pt modelId="{F76C3D6A-428B-4AB2-9816-A29C1CFE41E0}" type="pres">
      <dgm:prSet presAssocID="{A5ED8889-483C-49CB-BC14-921A9C76142B}" presName="parentText" presStyleLbl="node1" presStyleIdx="3" presStyleCnt="5">
        <dgm:presLayoutVars>
          <dgm:chMax val="0"/>
          <dgm:bulletEnabled val="1"/>
        </dgm:presLayoutVars>
      </dgm:prSet>
      <dgm:spPr/>
    </dgm:pt>
    <dgm:pt modelId="{FB25313B-C555-4536-938F-2CCD4A53EFEB}" type="pres">
      <dgm:prSet presAssocID="{A716E97F-B65D-429F-B95C-57101AF700BC}" presName="spacer" presStyleCnt="0"/>
      <dgm:spPr/>
    </dgm:pt>
    <dgm:pt modelId="{4A1F5B52-C972-44A9-B3B7-525F7EDE5870}" type="pres">
      <dgm:prSet presAssocID="{3057F413-8629-454A-AEDF-2334680ED49C}" presName="parentText" presStyleLbl="node1" presStyleIdx="4" presStyleCnt="5">
        <dgm:presLayoutVars>
          <dgm:chMax val="0"/>
          <dgm:bulletEnabled val="1"/>
        </dgm:presLayoutVars>
      </dgm:prSet>
      <dgm:spPr/>
    </dgm:pt>
  </dgm:ptLst>
  <dgm:cxnLst>
    <dgm:cxn modelId="{C844F011-4728-4972-87B2-E393CDAA6D56}" type="presOf" srcId="{A5ED8889-483C-49CB-BC14-921A9C76142B}" destId="{F76C3D6A-428B-4AB2-9816-A29C1CFE41E0}" srcOrd="0" destOrd="0" presId="urn:microsoft.com/office/officeart/2005/8/layout/vList2"/>
    <dgm:cxn modelId="{79318765-1723-4824-8833-5054A5D0ADF0}" type="presOf" srcId="{2C38BCA1-452C-4B03-97FD-DDC3D0B0AF2B}" destId="{33B1F15B-B729-4A34-9F16-77E38396CB3E}" srcOrd="0" destOrd="0" presId="urn:microsoft.com/office/officeart/2005/8/layout/vList2"/>
    <dgm:cxn modelId="{E1C5C169-37CA-43F0-B4F2-31DBAC4997A0}" type="presOf" srcId="{DC6972B5-925A-4DE8-A1D1-48498DC8F3DB}" destId="{F5F3D773-75EB-4A2A-9F48-2F705E8D4AED}" srcOrd="0" destOrd="0" presId="urn:microsoft.com/office/officeart/2005/8/layout/vList2"/>
    <dgm:cxn modelId="{6426E785-4BA8-4E1B-81E6-DEADD7709A30}" type="presOf" srcId="{FC1EDDD9-5D52-4EC6-85C6-94B9E395D570}" destId="{931FBA68-1F8E-47F2-A0AC-39A00CCD1642}" srcOrd="0" destOrd="0" presId="urn:microsoft.com/office/officeart/2005/8/layout/vList2"/>
    <dgm:cxn modelId="{8FB60EA4-540C-4230-B409-E33AA4C8D153}" srcId="{DC6972B5-925A-4DE8-A1D1-48498DC8F3DB}" destId="{2C38BCA1-452C-4B03-97FD-DDC3D0B0AF2B}" srcOrd="0" destOrd="0" parTransId="{A2A9C468-87FB-42ED-AC1A-F48F7F782A0D}" sibTransId="{45940835-72C9-44D8-B536-19AA153013D6}"/>
    <dgm:cxn modelId="{B79E52BA-159B-455B-9501-B5279E5396EB}" srcId="{DC6972B5-925A-4DE8-A1D1-48498DC8F3DB}" destId="{71E8C824-9B5F-4A87-A79E-E0B445DB182C}" srcOrd="1" destOrd="0" parTransId="{48557789-5168-4C23-A07B-498513E340C5}" sibTransId="{BCE9DE45-EE85-4E7C-BEE4-32C7974554A3}"/>
    <dgm:cxn modelId="{4D0A55E4-72FF-47F3-B1CC-42A914CA0278}" srcId="{DC6972B5-925A-4DE8-A1D1-48498DC8F3DB}" destId="{A5ED8889-483C-49CB-BC14-921A9C76142B}" srcOrd="3" destOrd="0" parTransId="{2EC676DD-99E6-4D1B-AC80-5A3A5A6E6458}" sibTransId="{A716E97F-B65D-429F-B95C-57101AF700BC}"/>
    <dgm:cxn modelId="{F1B618ED-CFC9-4445-B142-44685A4F1B1D}" type="presOf" srcId="{3057F413-8629-454A-AEDF-2334680ED49C}" destId="{4A1F5B52-C972-44A9-B3B7-525F7EDE5870}" srcOrd="0" destOrd="0" presId="urn:microsoft.com/office/officeart/2005/8/layout/vList2"/>
    <dgm:cxn modelId="{282128ED-90CD-40B6-8155-61EC42C0894B}" srcId="{DC6972B5-925A-4DE8-A1D1-48498DC8F3DB}" destId="{3057F413-8629-454A-AEDF-2334680ED49C}" srcOrd="4" destOrd="0" parTransId="{5CDD8AC1-216B-4DF1-AB3E-48DC9531B271}" sibTransId="{49981239-1F74-4DAD-9A49-ACBC6804275A}"/>
    <dgm:cxn modelId="{48A93FF6-6357-453F-8CFC-1F6B42619568}" type="presOf" srcId="{71E8C824-9B5F-4A87-A79E-E0B445DB182C}" destId="{285F256C-D448-4AB5-B374-9CAF03846938}" srcOrd="0" destOrd="0" presId="urn:microsoft.com/office/officeart/2005/8/layout/vList2"/>
    <dgm:cxn modelId="{D6ACF2F6-553F-46CF-AC07-965CD8FA4F9E}" srcId="{DC6972B5-925A-4DE8-A1D1-48498DC8F3DB}" destId="{FC1EDDD9-5D52-4EC6-85C6-94B9E395D570}" srcOrd="2" destOrd="0" parTransId="{A2F3D398-13E1-4923-902F-930081095550}" sibTransId="{10062D8C-3296-4552-A479-E34308C8CF3C}"/>
    <dgm:cxn modelId="{E2B67FB7-47CC-42DF-9E21-231F8CD4308D}" type="presParOf" srcId="{F5F3D773-75EB-4A2A-9F48-2F705E8D4AED}" destId="{33B1F15B-B729-4A34-9F16-77E38396CB3E}" srcOrd="0" destOrd="0" presId="urn:microsoft.com/office/officeart/2005/8/layout/vList2"/>
    <dgm:cxn modelId="{B6533CE0-8A69-4899-BCFB-1EE6C4ECFB63}" type="presParOf" srcId="{F5F3D773-75EB-4A2A-9F48-2F705E8D4AED}" destId="{0DDB7314-6DE5-41C1-9F6C-520A0200E400}" srcOrd="1" destOrd="0" presId="urn:microsoft.com/office/officeart/2005/8/layout/vList2"/>
    <dgm:cxn modelId="{B364C768-B936-44D9-A14D-63E6B8ACA9C5}" type="presParOf" srcId="{F5F3D773-75EB-4A2A-9F48-2F705E8D4AED}" destId="{285F256C-D448-4AB5-B374-9CAF03846938}" srcOrd="2" destOrd="0" presId="urn:microsoft.com/office/officeart/2005/8/layout/vList2"/>
    <dgm:cxn modelId="{B12E6DF1-D944-4503-B27F-336E2433BA8A}" type="presParOf" srcId="{F5F3D773-75EB-4A2A-9F48-2F705E8D4AED}" destId="{8BE3134A-34B8-4080-A478-F379EF2475ED}" srcOrd="3" destOrd="0" presId="urn:microsoft.com/office/officeart/2005/8/layout/vList2"/>
    <dgm:cxn modelId="{EE35FF9E-0D47-4222-A516-88B9014324CE}" type="presParOf" srcId="{F5F3D773-75EB-4A2A-9F48-2F705E8D4AED}" destId="{931FBA68-1F8E-47F2-A0AC-39A00CCD1642}" srcOrd="4" destOrd="0" presId="urn:microsoft.com/office/officeart/2005/8/layout/vList2"/>
    <dgm:cxn modelId="{0271FF72-8055-4637-A7A1-0881BCA29C07}" type="presParOf" srcId="{F5F3D773-75EB-4A2A-9F48-2F705E8D4AED}" destId="{BB1FEB8D-963D-4141-9D96-51578773A445}" srcOrd="5" destOrd="0" presId="urn:microsoft.com/office/officeart/2005/8/layout/vList2"/>
    <dgm:cxn modelId="{B51CDEA3-70DB-4228-A420-9133CE16B977}" type="presParOf" srcId="{F5F3D773-75EB-4A2A-9F48-2F705E8D4AED}" destId="{F76C3D6A-428B-4AB2-9816-A29C1CFE41E0}" srcOrd="6" destOrd="0" presId="urn:microsoft.com/office/officeart/2005/8/layout/vList2"/>
    <dgm:cxn modelId="{6629E159-621B-488A-8C56-5E9E64B14F34}" type="presParOf" srcId="{F5F3D773-75EB-4A2A-9F48-2F705E8D4AED}" destId="{FB25313B-C555-4536-938F-2CCD4A53EFEB}" srcOrd="7" destOrd="0" presId="urn:microsoft.com/office/officeart/2005/8/layout/vList2"/>
    <dgm:cxn modelId="{70F1667E-52FE-403E-AA82-1B86F3E9A48C}" type="presParOf" srcId="{F5F3D773-75EB-4A2A-9F48-2F705E8D4AED}" destId="{4A1F5B52-C972-44A9-B3B7-525F7EDE5870}"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F49324-C82E-4D61-AB75-D2F530E63428}" type="doc">
      <dgm:prSet loTypeId="urn:microsoft.com/office/officeart/2005/8/layout/vList2" loCatId="list" qsTypeId="urn:microsoft.com/office/officeart/2005/8/quickstyle/simple4" qsCatId="simple" csTypeId="urn:microsoft.com/office/officeart/2005/8/colors/accent0_3" csCatId="mainScheme"/>
      <dgm:spPr/>
      <dgm:t>
        <a:bodyPr/>
        <a:lstStyle/>
        <a:p>
          <a:endParaRPr lang="en-US"/>
        </a:p>
      </dgm:t>
    </dgm:pt>
    <dgm:pt modelId="{C433B578-A51D-4CDF-B0F0-8C20F29BD507}">
      <dgm:prSet/>
      <dgm:spPr/>
      <dgm:t>
        <a:bodyPr/>
        <a:lstStyle/>
        <a:p>
          <a:r>
            <a:rPr lang="es-US" noProof="0" dirty="0"/>
            <a:t>Techo, paredes exteriores, ventanas y puertas impermeabilizados e impermeables.</a:t>
          </a:r>
        </a:p>
      </dgm:t>
    </dgm:pt>
    <dgm:pt modelId="{982FB7B0-F9F9-47F9-A777-A16D57DE3BD5}" type="parTrans" cxnId="{9BBCD2A1-904B-40CD-8A51-2EA8DC446111}">
      <dgm:prSet/>
      <dgm:spPr/>
      <dgm:t>
        <a:bodyPr/>
        <a:lstStyle/>
        <a:p>
          <a:endParaRPr lang="en-US"/>
        </a:p>
      </dgm:t>
    </dgm:pt>
    <dgm:pt modelId="{AF6A52F3-399A-4000-A7CE-B31332515752}" type="sibTrans" cxnId="{9BBCD2A1-904B-40CD-8A51-2EA8DC446111}">
      <dgm:prSet/>
      <dgm:spPr/>
      <dgm:t>
        <a:bodyPr/>
        <a:lstStyle/>
        <a:p>
          <a:endParaRPr lang="en-US"/>
        </a:p>
      </dgm:t>
    </dgm:pt>
    <dgm:pt modelId="{BE5BB644-6BC8-418D-8F30-3A1B330ACACF}">
      <dgm:prSet/>
      <dgm:spPr/>
      <dgm:t>
        <a:bodyPr/>
        <a:lstStyle/>
        <a:p>
          <a:r>
            <a:rPr lang="es-US" noProof="0" dirty="0"/>
            <a:t>Fontanería en buen estado de funcionamiento, incluyendo agua caliente.</a:t>
          </a:r>
        </a:p>
      </dgm:t>
    </dgm:pt>
    <dgm:pt modelId="{5063CC13-CEB2-4710-A51C-DCB91AF01957}" type="parTrans" cxnId="{A8A2ECC4-D7A6-4C21-A406-24CF2123D8FE}">
      <dgm:prSet/>
      <dgm:spPr/>
      <dgm:t>
        <a:bodyPr/>
        <a:lstStyle/>
        <a:p>
          <a:endParaRPr lang="en-US"/>
        </a:p>
      </dgm:t>
    </dgm:pt>
    <dgm:pt modelId="{6179F8E7-40D1-4803-B1F2-E63E207E5C07}" type="sibTrans" cxnId="{A8A2ECC4-D7A6-4C21-A406-24CF2123D8FE}">
      <dgm:prSet/>
      <dgm:spPr/>
      <dgm:t>
        <a:bodyPr/>
        <a:lstStyle/>
        <a:p>
          <a:endParaRPr lang="en-US"/>
        </a:p>
      </dgm:t>
    </dgm:pt>
    <dgm:pt modelId="{751A3A04-44AD-4FA6-AFE9-A18CDB966C02}">
      <dgm:prSet/>
      <dgm:spPr/>
      <dgm:t>
        <a:bodyPr/>
        <a:lstStyle/>
        <a:p>
          <a:r>
            <a:rPr lang="es-US" noProof="0" dirty="0"/>
            <a:t>Gas, calefacción, electricidad</a:t>
          </a:r>
        </a:p>
      </dgm:t>
    </dgm:pt>
    <dgm:pt modelId="{110D4258-7C30-439C-8362-998DA6768E7D}" type="parTrans" cxnId="{2A99F9ED-5C17-4A3B-8673-B068A29C7AFE}">
      <dgm:prSet/>
      <dgm:spPr/>
      <dgm:t>
        <a:bodyPr/>
        <a:lstStyle/>
        <a:p>
          <a:endParaRPr lang="en-US"/>
        </a:p>
      </dgm:t>
    </dgm:pt>
    <dgm:pt modelId="{5E485EDF-52F1-4E05-953D-A241DDD19E5E}" type="sibTrans" cxnId="{2A99F9ED-5C17-4A3B-8673-B068A29C7AFE}">
      <dgm:prSet/>
      <dgm:spPr/>
      <dgm:t>
        <a:bodyPr/>
        <a:lstStyle/>
        <a:p>
          <a:endParaRPr lang="en-US"/>
        </a:p>
      </dgm:t>
    </dgm:pt>
    <dgm:pt modelId="{779DEFF2-9784-4EC1-970C-D69AD1DD19EF}">
      <dgm:prSet/>
      <dgm:spPr/>
      <dgm:t>
        <a:bodyPr/>
        <a:lstStyle/>
        <a:p>
          <a:r>
            <a:rPr lang="es-US" noProof="0" dirty="0"/>
            <a:t>Edificios y terrenos limpios e higiénicos; contenedores de basura</a:t>
          </a:r>
        </a:p>
      </dgm:t>
    </dgm:pt>
    <dgm:pt modelId="{748742F6-F012-496F-96A1-EC412156ED6C}" type="parTrans" cxnId="{2C42B2C7-E93D-4081-A494-9A28E309B832}">
      <dgm:prSet/>
      <dgm:spPr/>
      <dgm:t>
        <a:bodyPr/>
        <a:lstStyle/>
        <a:p>
          <a:endParaRPr lang="en-US"/>
        </a:p>
      </dgm:t>
    </dgm:pt>
    <dgm:pt modelId="{8C476781-84B8-4B53-80D6-F247D211C682}" type="sibTrans" cxnId="{2C42B2C7-E93D-4081-A494-9A28E309B832}">
      <dgm:prSet/>
      <dgm:spPr/>
      <dgm:t>
        <a:bodyPr/>
        <a:lstStyle/>
        <a:p>
          <a:endParaRPr lang="en-US"/>
        </a:p>
      </dgm:t>
    </dgm:pt>
    <dgm:pt modelId="{8F18CED3-E03A-48AB-8C32-28CDF15F690E}">
      <dgm:prSet/>
      <dgm:spPr/>
      <dgm:t>
        <a:bodyPr/>
        <a:lstStyle/>
        <a:p>
          <a:r>
            <a:rPr lang="es-US" noProof="0" dirty="0"/>
            <a:t>Cerrojos de seguridad operables en las puertas de entrada principal</a:t>
          </a:r>
        </a:p>
      </dgm:t>
    </dgm:pt>
    <dgm:pt modelId="{E21807C9-706B-4C14-9A28-97BEE83AEDA5}" type="parTrans" cxnId="{C08591E9-F00F-4CD6-A71E-C25607DA9744}">
      <dgm:prSet/>
      <dgm:spPr/>
      <dgm:t>
        <a:bodyPr/>
        <a:lstStyle/>
        <a:p>
          <a:endParaRPr lang="en-US"/>
        </a:p>
      </dgm:t>
    </dgm:pt>
    <dgm:pt modelId="{72A671BF-7EE7-4158-A911-D3A6F7D0EA43}" type="sibTrans" cxnId="{C08591E9-F00F-4CD6-A71E-C25607DA9744}">
      <dgm:prSet/>
      <dgm:spPr/>
      <dgm:t>
        <a:bodyPr/>
        <a:lstStyle/>
        <a:p>
          <a:endParaRPr lang="en-US"/>
        </a:p>
      </dgm:t>
    </dgm:pt>
    <dgm:pt modelId="{9B79AC23-CF41-4142-BB46-E64B0B9109C8}" type="pres">
      <dgm:prSet presAssocID="{DDF49324-C82E-4D61-AB75-D2F530E63428}" presName="linear" presStyleCnt="0">
        <dgm:presLayoutVars>
          <dgm:animLvl val="lvl"/>
          <dgm:resizeHandles val="exact"/>
        </dgm:presLayoutVars>
      </dgm:prSet>
      <dgm:spPr/>
    </dgm:pt>
    <dgm:pt modelId="{CA14B2CC-0D2C-459C-AB2C-4276C5347A55}" type="pres">
      <dgm:prSet presAssocID="{C433B578-A51D-4CDF-B0F0-8C20F29BD507}" presName="parentText" presStyleLbl="node1" presStyleIdx="0" presStyleCnt="5">
        <dgm:presLayoutVars>
          <dgm:chMax val="0"/>
          <dgm:bulletEnabled val="1"/>
        </dgm:presLayoutVars>
      </dgm:prSet>
      <dgm:spPr/>
    </dgm:pt>
    <dgm:pt modelId="{72BC51D5-74F7-4206-8BD7-2A176820F59C}" type="pres">
      <dgm:prSet presAssocID="{AF6A52F3-399A-4000-A7CE-B31332515752}" presName="spacer" presStyleCnt="0"/>
      <dgm:spPr/>
    </dgm:pt>
    <dgm:pt modelId="{50588BF9-6510-4061-90C1-4F975311235F}" type="pres">
      <dgm:prSet presAssocID="{BE5BB644-6BC8-418D-8F30-3A1B330ACACF}" presName="parentText" presStyleLbl="node1" presStyleIdx="1" presStyleCnt="5">
        <dgm:presLayoutVars>
          <dgm:chMax val="0"/>
          <dgm:bulletEnabled val="1"/>
        </dgm:presLayoutVars>
      </dgm:prSet>
      <dgm:spPr/>
    </dgm:pt>
    <dgm:pt modelId="{9BB7DE3B-7E12-41F0-9260-BE2B3A753175}" type="pres">
      <dgm:prSet presAssocID="{6179F8E7-40D1-4803-B1F2-E63E207E5C07}" presName="spacer" presStyleCnt="0"/>
      <dgm:spPr/>
    </dgm:pt>
    <dgm:pt modelId="{29AF68F3-EE7C-4A9E-854A-992FA48A592C}" type="pres">
      <dgm:prSet presAssocID="{751A3A04-44AD-4FA6-AFE9-A18CDB966C02}" presName="parentText" presStyleLbl="node1" presStyleIdx="2" presStyleCnt="5">
        <dgm:presLayoutVars>
          <dgm:chMax val="0"/>
          <dgm:bulletEnabled val="1"/>
        </dgm:presLayoutVars>
      </dgm:prSet>
      <dgm:spPr/>
    </dgm:pt>
    <dgm:pt modelId="{3C1915E8-AD2A-4054-9C57-E577B5160ECD}" type="pres">
      <dgm:prSet presAssocID="{5E485EDF-52F1-4E05-953D-A241DDD19E5E}" presName="spacer" presStyleCnt="0"/>
      <dgm:spPr/>
    </dgm:pt>
    <dgm:pt modelId="{6309991E-3978-48ED-9E59-20859D98D65A}" type="pres">
      <dgm:prSet presAssocID="{779DEFF2-9784-4EC1-970C-D69AD1DD19EF}" presName="parentText" presStyleLbl="node1" presStyleIdx="3" presStyleCnt="5">
        <dgm:presLayoutVars>
          <dgm:chMax val="0"/>
          <dgm:bulletEnabled val="1"/>
        </dgm:presLayoutVars>
      </dgm:prSet>
      <dgm:spPr/>
    </dgm:pt>
    <dgm:pt modelId="{714BE510-E79C-4EA1-8CAA-B49E65E6E28D}" type="pres">
      <dgm:prSet presAssocID="{8C476781-84B8-4B53-80D6-F247D211C682}" presName="spacer" presStyleCnt="0"/>
      <dgm:spPr/>
    </dgm:pt>
    <dgm:pt modelId="{4F69632A-62BA-4108-9AED-C7511A9934F0}" type="pres">
      <dgm:prSet presAssocID="{8F18CED3-E03A-48AB-8C32-28CDF15F690E}" presName="parentText" presStyleLbl="node1" presStyleIdx="4" presStyleCnt="5">
        <dgm:presLayoutVars>
          <dgm:chMax val="0"/>
          <dgm:bulletEnabled val="1"/>
        </dgm:presLayoutVars>
      </dgm:prSet>
      <dgm:spPr/>
    </dgm:pt>
  </dgm:ptLst>
  <dgm:cxnLst>
    <dgm:cxn modelId="{6130D105-F01D-4EF9-B7F8-F925B65CAFA7}" type="presOf" srcId="{751A3A04-44AD-4FA6-AFE9-A18CDB966C02}" destId="{29AF68F3-EE7C-4A9E-854A-992FA48A592C}" srcOrd="0" destOrd="0" presId="urn:microsoft.com/office/officeart/2005/8/layout/vList2"/>
    <dgm:cxn modelId="{B189470A-84DC-40F2-BCAC-7A18DDE868FE}" type="presOf" srcId="{C433B578-A51D-4CDF-B0F0-8C20F29BD507}" destId="{CA14B2CC-0D2C-459C-AB2C-4276C5347A55}" srcOrd="0" destOrd="0" presId="urn:microsoft.com/office/officeart/2005/8/layout/vList2"/>
    <dgm:cxn modelId="{7C212437-C1D0-48E6-82EB-EFABAB6AF7E7}" type="presOf" srcId="{779DEFF2-9784-4EC1-970C-D69AD1DD19EF}" destId="{6309991E-3978-48ED-9E59-20859D98D65A}" srcOrd="0" destOrd="0" presId="urn:microsoft.com/office/officeart/2005/8/layout/vList2"/>
    <dgm:cxn modelId="{DEACD556-687D-43CB-BFEB-48E9D77D777A}" type="presOf" srcId="{8F18CED3-E03A-48AB-8C32-28CDF15F690E}" destId="{4F69632A-62BA-4108-9AED-C7511A9934F0}" srcOrd="0" destOrd="0" presId="urn:microsoft.com/office/officeart/2005/8/layout/vList2"/>
    <dgm:cxn modelId="{9BBCD2A1-904B-40CD-8A51-2EA8DC446111}" srcId="{DDF49324-C82E-4D61-AB75-D2F530E63428}" destId="{C433B578-A51D-4CDF-B0F0-8C20F29BD507}" srcOrd="0" destOrd="0" parTransId="{982FB7B0-F9F9-47F9-A777-A16D57DE3BD5}" sibTransId="{AF6A52F3-399A-4000-A7CE-B31332515752}"/>
    <dgm:cxn modelId="{83B7D6BC-3952-4D65-8542-3114004A5A74}" type="presOf" srcId="{BE5BB644-6BC8-418D-8F30-3A1B330ACACF}" destId="{50588BF9-6510-4061-90C1-4F975311235F}" srcOrd="0" destOrd="0" presId="urn:microsoft.com/office/officeart/2005/8/layout/vList2"/>
    <dgm:cxn modelId="{A8A2ECC4-D7A6-4C21-A406-24CF2123D8FE}" srcId="{DDF49324-C82E-4D61-AB75-D2F530E63428}" destId="{BE5BB644-6BC8-418D-8F30-3A1B330ACACF}" srcOrd="1" destOrd="0" parTransId="{5063CC13-CEB2-4710-A51C-DCB91AF01957}" sibTransId="{6179F8E7-40D1-4803-B1F2-E63E207E5C07}"/>
    <dgm:cxn modelId="{DEA512C7-AEC1-4603-A05F-F8E271883B55}" type="presOf" srcId="{DDF49324-C82E-4D61-AB75-D2F530E63428}" destId="{9B79AC23-CF41-4142-BB46-E64B0B9109C8}" srcOrd="0" destOrd="0" presId="urn:microsoft.com/office/officeart/2005/8/layout/vList2"/>
    <dgm:cxn modelId="{2C42B2C7-E93D-4081-A494-9A28E309B832}" srcId="{DDF49324-C82E-4D61-AB75-D2F530E63428}" destId="{779DEFF2-9784-4EC1-970C-D69AD1DD19EF}" srcOrd="3" destOrd="0" parTransId="{748742F6-F012-496F-96A1-EC412156ED6C}" sibTransId="{8C476781-84B8-4B53-80D6-F247D211C682}"/>
    <dgm:cxn modelId="{C08591E9-F00F-4CD6-A71E-C25607DA9744}" srcId="{DDF49324-C82E-4D61-AB75-D2F530E63428}" destId="{8F18CED3-E03A-48AB-8C32-28CDF15F690E}" srcOrd="4" destOrd="0" parTransId="{E21807C9-706B-4C14-9A28-97BEE83AEDA5}" sibTransId="{72A671BF-7EE7-4158-A911-D3A6F7D0EA43}"/>
    <dgm:cxn modelId="{2A99F9ED-5C17-4A3B-8673-B068A29C7AFE}" srcId="{DDF49324-C82E-4D61-AB75-D2F530E63428}" destId="{751A3A04-44AD-4FA6-AFE9-A18CDB966C02}" srcOrd="2" destOrd="0" parTransId="{110D4258-7C30-439C-8362-998DA6768E7D}" sibTransId="{5E485EDF-52F1-4E05-953D-A241DDD19E5E}"/>
    <dgm:cxn modelId="{9729B7C2-B598-465B-A741-4D5E9C948742}" type="presParOf" srcId="{9B79AC23-CF41-4142-BB46-E64B0B9109C8}" destId="{CA14B2CC-0D2C-459C-AB2C-4276C5347A55}" srcOrd="0" destOrd="0" presId="urn:microsoft.com/office/officeart/2005/8/layout/vList2"/>
    <dgm:cxn modelId="{0BE72E11-FEC2-4FC3-9987-9ED809D61E5D}" type="presParOf" srcId="{9B79AC23-CF41-4142-BB46-E64B0B9109C8}" destId="{72BC51D5-74F7-4206-8BD7-2A176820F59C}" srcOrd="1" destOrd="0" presId="urn:microsoft.com/office/officeart/2005/8/layout/vList2"/>
    <dgm:cxn modelId="{DDFB7BA4-BE65-4224-881D-37A5EF77DEF8}" type="presParOf" srcId="{9B79AC23-CF41-4142-BB46-E64B0B9109C8}" destId="{50588BF9-6510-4061-90C1-4F975311235F}" srcOrd="2" destOrd="0" presId="urn:microsoft.com/office/officeart/2005/8/layout/vList2"/>
    <dgm:cxn modelId="{DDF8970E-5DEB-4C98-8054-1703D196B7AA}" type="presParOf" srcId="{9B79AC23-CF41-4142-BB46-E64B0B9109C8}" destId="{9BB7DE3B-7E12-41F0-9260-BE2B3A753175}" srcOrd="3" destOrd="0" presId="urn:microsoft.com/office/officeart/2005/8/layout/vList2"/>
    <dgm:cxn modelId="{B58D9593-015B-4FB7-8F73-33F2F9964815}" type="presParOf" srcId="{9B79AC23-CF41-4142-BB46-E64B0B9109C8}" destId="{29AF68F3-EE7C-4A9E-854A-992FA48A592C}" srcOrd="4" destOrd="0" presId="urn:microsoft.com/office/officeart/2005/8/layout/vList2"/>
    <dgm:cxn modelId="{F2367363-8D11-4DCA-98C3-401E50592CDD}" type="presParOf" srcId="{9B79AC23-CF41-4142-BB46-E64B0B9109C8}" destId="{3C1915E8-AD2A-4054-9C57-E577B5160ECD}" srcOrd="5" destOrd="0" presId="urn:microsoft.com/office/officeart/2005/8/layout/vList2"/>
    <dgm:cxn modelId="{BACD9C89-3B62-4E88-882E-678B61FCBD68}" type="presParOf" srcId="{9B79AC23-CF41-4142-BB46-E64B0B9109C8}" destId="{6309991E-3978-48ED-9E59-20859D98D65A}" srcOrd="6" destOrd="0" presId="urn:microsoft.com/office/officeart/2005/8/layout/vList2"/>
    <dgm:cxn modelId="{37AFF783-996B-471B-A99D-EB4EF03F123C}" type="presParOf" srcId="{9B79AC23-CF41-4142-BB46-E64B0B9109C8}" destId="{714BE510-E79C-4EA1-8CAA-B49E65E6E28D}" srcOrd="7" destOrd="0" presId="urn:microsoft.com/office/officeart/2005/8/layout/vList2"/>
    <dgm:cxn modelId="{42F0F033-8CC5-41C6-8A4E-6CBE772A9148}" type="presParOf" srcId="{9B79AC23-CF41-4142-BB46-E64B0B9109C8}" destId="{4F69632A-62BA-4108-9AED-C7511A9934F0}"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5ED9B8-44C4-4E1A-A783-94924671670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169E8D9-9578-484D-991F-2B641A847A56}">
      <dgm:prSet/>
      <dgm:spPr/>
      <dgm:t>
        <a:bodyPr/>
        <a:lstStyle/>
        <a:p>
          <a:pPr>
            <a:lnSpc>
              <a:spcPct val="100000"/>
            </a:lnSpc>
          </a:pPr>
          <a:r>
            <a:rPr lang="es-US" noProof="0" dirty="0"/>
            <a:t>El propietario podría presentar una citación y demanda (“C y S”) antes el sistema judicial.</a:t>
          </a:r>
        </a:p>
      </dgm:t>
    </dgm:pt>
    <dgm:pt modelId="{D077A209-E91A-4B02-971B-03E7D392F9DD}" type="parTrans" cxnId="{986747F5-CAA8-46BD-8704-4EB4BA70646D}">
      <dgm:prSet/>
      <dgm:spPr/>
      <dgm:t>
        <a:bodyPr/>
        <a:lstStyle/>
        <a:p>
          <a:endParaRPr lang="en-US"/>
        </a:p>
      </dgm:t>
    </dgm:pt>
    <dgm:pt modelId="{B5A289A3-093B-4065-BE7D-A64750EB2D5A}" type="sibTrans" cxnId="{986747F5-CAA8-46BD-8704-4EB4BA70646D}">
      <dgm:prSet/>
      <dgm:spPr/>
      <dgm:t>
        <a:bodyPr/>
        <a:lstStyle/>
        <a:p>
          <a:endParaRPr lang="en-US"/>
        </a:p>
      </dgm:t>
    </dgm:pt>
    <dgm:pt modelId="{253E8F76-9190-4183-86B8-00BE361677EC}">
      <dgm:prSet/>
      <dgm:spPr/>
      <dgm:t>
        <a:bodyPr/>
        <a:lstStyle/>
        <a:p>
          <a:pPr>
            <a:lnSpc>
              <a:spcPct val="100000"/>
            </a:lnSpc>
          </a:pPr>
          <a:r>
            <a:rPr lang="es-US" noProof="0" dirty="0"/>
            <a:t>Esto inicia formalmente el proceso de desalojo.</a:t>
          </a:r>
        </a:p>
      </dgm:t>
    </dgm:pt>
    <dgm:pt modelId="{8CC1E7E4-8D75-40E8-B5AC-24DE483D66B5}" type="parTrans" cxnId="{2930CC79-6AE7-4800-8567-7F6B69465AF4}">
      <dgm:prSet/>
      <dgm:spPr/>
      <dgm:t>
        <a:bodyPr/>
        <a:lstStyle/>
        <a:p>
          <a:endParaRPr lang="en-US"/>
        </a:p>
      </dgm:t>
    </dgm:pt>
    <dgm:pt modelId="{45F85952-4632-4B1F-85CA-B39F73BC0CFE}" type="sibTrans" cxnId="{2930CC79-6AE7-4800-8567-7F6B69465AF4}">
      <dgm:prSet/>
      <dgm:spPr/>
      <dgm:t>
        <a:bodyPr/>
        <a:lstStyle/>
        <a:p>
          <a:endParaRPr lang="en-US"/>
        </a:p>
      </dgm:t>
    </dgm:pt>
    <dgm:pt modelId="{DF341F36-FC7C-494A-8403-AB53AAEA692C}">
      <dgm:prSet/>
      <dgm:spPr/>
      <dgm:t>
        <a:bodyPr/>
        <a:lstStyle/>
        <a:p>
          <a:pPr>
            <a:lnSpc>
              <a:spcPct val="100000"/>
            </a:lnSpc>
          </a:pPr>
          <a:r>
            <a:rPr lang="es-US" noProof="0" dirty="0"/>
            <a:t>Después de presentar la C y S, el propietario debe entregarle una copia al inquilino.</a:t>
          </a:r>
        </a:p>
      </dgm:t>
    </dgm:pt>
    <dgm:pt modelId="{0765E3FF-CA7E-40A7-B9F0-533604112678}" type="parTrans" cxnId="{6763D93C-8239-47F7-8345-BEF7A8C5BC83}">
      <dgm:prSet/>
      <dgm:spPr/>
      <dgm:t>
        <a:bodyPr/>
        <a:lstStyle/>
        <a:p>
          <a:endParaRPr lang="en-US"/>
        </a:p>
      </dgm:t>
    </dgm:pt>
    <dgm:pt modelId="{F7CE4323-2FB2-4735-8607-E446F44A60A4}" type="sibTrans" cxnId="{6763D93C-8239-47F7-8345-BEF7A8C5BC83}">
      <dgm:prSet/>
      <dgm:spPr/>
      <dgm:t>
        <a:bodyPr/>
        <a:lstStyle/>
        <a:p>
          <a:endParaRPr lang="en-US"/>
        </a:p>
      </dgm:t>
    </dgm:pt>
    <dgm:pt modelId="{725349EF-56DC-40F4-8CD1-D14D3B5B8E50}">
      <dgm:prSet/>
      <dgm:spPr/>
      <dgm:t>
        <a:bodyPr/>
        <a:lstStyle/>
        <a:p>
          <a:pPr>
            <a:lnSpc>
              <a:spcPct val="100000"/>
            </a:lnSpc>
          </a:pPr>
          <a:r>
            <a:rPr lang="es-US" noProof="0" dirty="0"/>
            <a:t>El propietario debe presentar una respuesta para preservar sus derechos.</a:t>
          </a:r>
        </a:p>
      </dgm:t>
    </dgm:pt>
    <dgm:pt modelId="{2340C3D9-2070-4F01-955C-1762877C9476}" type="parTrans" cxnId="{F0EC6317-B275-43AC-9CB8-47CE0614C70D}">
      <dgm:prSet/>
      <dgm:spPr/>
      <dgm:t>
        <a:bodyPr/>
        <a:lstStyle/>
        <a:p>
          <a:endParaRPr lang="en-US"/>
        </a:p>
      </dgm:t>
    </dgm:pt>
    <dgm:pt modelId="{C06722F3-8AFD-4B00-ADE2-088A4B06B0D2}" type="sibTrans" cxnId="{F0EC6317-B275-43AC-9CB8-47CE0614C70D}">
      <dgm:prSet/>
      <dgm:spPr/>
      <dgm:t>
        <a:bodyPr/>
        <a:lstStyle/>
        <a:p>
          <a:endParaRPr lang="en-US"/>
        </a:p>
      </dgm:t>
    </dgm:pt>
    <dgm:pt modelId="{EF66159B-06BF-46C8-9B85-AAE152B54B81}" type="pres">
      <dgm:prSet presAssocID="{295ED9B8-44C4-4E1A-A783-949246716706}" presName="root" presStyleCnt="0">
        <dgm:presLayoutVars>
          <dgm:dir/>
          <dgm:resizeHandles val="exact"/>
        </dgm:presLayoutVars>
      </dgm:prSet>
      <dgm:spPr/>
    </dgm:pt>
    <dgm:pt modelId="{A92A3C43-8183-41C9-AE62-6214B9FCA0C8}" type="pres">
      <dgm:prSet presAssocID="{B169E8D9-9578-484D-991F-2B641A847A56}" presName="compNode" presStyleCnt="0"/>
      <dgm:spPr/>
    </dgm:pt>
    <dgm:pt modelId="{21BA17D9-4FFD-4938-AA6F-9447A103E5E1}" type="pres">
      <dgm:prSet presAssocID="{B169E8D9-9578-484D-991F-2B641A847A56}" presName="bgRect" presStyleLbl="bgShp" presStyleIdx="0" presStyleCnt="4"/>
      <dgm:spPr/>
    </dgm:pt>
    <dgm:pt modelId="{EC3A4B6D-837B-4B7D-AA4A-00AF3F49CC2C}" type="pres">
      <dgm:prSet presAssocID="{B169E8D9-9578-484D-991F-2B641A847A5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Judge"/>
        </a:ext>
      </dgm:extLst>
    </dgm:pt>
    <dgm:pt modelId="{6D69AF2B-C9B4-42C1-9161-FA50217B291D}" type="pres">
      <dgm:prSet presAssocID="{B169E8D9-9578-484D-991F-2B641A847A56}" presName="spaceRect" presStyleCnt="0"/>
      <dgm:spPr/>
    </dgm:pt>
    <dgm:pt modelId="{B63E92AE-1357-49F5-91E5-716BC4166920}" type="pres">
      <dgm:prSet presAssocID="{B169E8D9-9578-484D-991F-2B641A847A56}" presName="parTx" presStyleLbl="revTx" presStyleIdx="0" presStyleCnt="4">
        <dgm:presLayoutVars>
          <dgm:chMax val="0"/>
          <dgm:chPref val="0"/>
        </dgm:presLayoutVars>
      </dgm:prSet>
      <dgm:spPr/>
    </dgm:pt>
    <dgm:pt modelId="{6DCEB0FD-C45E-482F-92C7-586F90EEBA6F}" type="pres">
      <dgm:prSet presAssocID="{B5A289A3-093B-4065-BE7D-A64750EB2D5A}" presName="sibTrans" presStyleCnt="0"/>
      <dgm:spPr/>
    </dgm:pt>
    <dgm:pt modelId="{34991DAC-9B77-4A31-B668-4004F83D3353}" type="pres">
      <dgm:prSet presAssocID="{253E8F76-9190-4183-86B8-00BE361677EC}" presName="compNode" presStyleCnt="0"/>
      <dgm:spPr/>
    </dgm:pt>
    <dgm:pt modelId="{D71FD08A-DEF6-4793-99F8-8C05AD5E6262}" type="pres">
      <dgm:prSet presAssocID="{253E8F76-9190-4183-86B8-00BE361677EC}" presName="bgRect" presStyleLbl="bgShp" presStyleIdx="1" presStyleCnt="4"/>
      <dgm:spPr/>
    </dgm:pt>
    <dgm:pt modelId="{B5726C40-3532-4D70-B22F-B4CCFEEB04B1}" type="pres">
      <dgm:prSet presAssocID="{253E8F76-9190-4183-86B8-00BE361677E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andshake"/>
        </a:ext>
      </dgm:extLst>
    </dgm:pt>
    <dgm:pt modelId="{91DA70C1-A8F2-4202-8E07-2592C7A520B8}" type="pres">
      <dgm:prSet presAssocID="{253E8F76-9190-4183-86B8-00BE361677EC}" presName="spaceRect" presStyleCnt="0"/>
      <dgm:spPr/>
    </dgm:pt>
    <dgm:pt modelId="{77808DB7-BF5B-4B62-9362-24B3C50F497E}" type="pres">
      <dgm:prSet presAssocID="{253E8F76-9190-4183-86B8-00BE361677EC}" presName="parTx" presStyleLbl="revTx" presStyleIdx="1" presStyleCnt="4">
        <dgm:presLayoutVars>
          <dgm:chMax val="0"/>
          <dgm:chPref val="0"/>
        </dgm:presLayoutVars>
      </dgm:prSet>
      <dgm:spPr/>
    </dgm:pt>
    <dgm:pt modelId="{7B0AB747-D662-43F6-A08F-B511370FD872}" type="pres">
      <dgm:prSet presAssocID="{45F85952-4632-4B1F-85CA-B39F73BC0CFE}" presName="sibTrans" presStyleCnt="0"/>
      <dgm:spPr/>
    </dgm:pt>
    <dgm:pt modelId="{8CF3E205-5CE3-4A79-85F9-0E612920503B}" type="pres">
      <dgm:prSet presAssocID="{DF341F36-FC7C-494A-8403-AB53AAEA692C}" presName="compNode" presStyleCnt="0"/>
      <dgm:spPr/>
    </dgm:pt>
    <dgm:pt modelId="{09680E71-B778-4332-B70C-D4107536FD37}" type="pres">
      <dgm:prSet presAssocID="{DF341F36-FC7C-494A-8403-AB53AAEA692C}" presName="bgRect" presStyleLbl="bgShp" presStyleIdx="2" presStyleCnt="4"/>
      <dgm:spPr/>
    </dgm:pt>
    <dgm:pt modelId="{EEE59D3C-6066-4BCD-9F97-D987C1F8D6E4}" type="pres">
      <dgm:prSet presAssocID="{DF341F36-FC7C-494A-8403-AB53AAEA692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avel"/>
        </a:ext>
      </dgm:extLst>
    </dgm:pt>
    <dgm:pt modelId="{07EA5BEF-573B-4899-B2FA-DBDB547ECF5D}" type="pres">
      <dgm:prSet presAssocID="{DF341F36-FC7C-494A-8403-AB53AAEA692C}" presName="spaceRect" presStyleCnt="0"/>
      <dgm:spPr/>
    </dgm:pt>
    <dgm:pt modelId="{155F4C4C-95D7-4902-9E07-B8B74A1BEA6C}" type="pres">
      <dgm:prSet presAssocID="{DF341F36-FC7C-494A-8403-AB53AAEA692C}" presName="parTx" presStyleLbl="revTx" presStyleIdx="2" presStyleCnt="4">
        <dgm:presLayoutVars>
          <dgm:chMax val="0"/>
          <dgm:chPref val="0"/>
        </dgm:presLayoutVars>
      </dgm:prSet>
      <dgm:spPr/>
    </dgm:pt>
    <dgm:pt modelId="{A3C34498-EC18-48A4-AB95-6A61283288EE}" type="pres">
      <dgm:prSet presAssocID="{F7CE4323-2FB2-4735-8607-E446F44A60A4}" presName="sibTrans" presStyleCnt="0"/>
      <dgm:spPr/>
    </dgm:pt>
    <dgm:pt modelId="{286B3A44-A30B-4293-B6A2-A20499E95648}" type="pres">
      <dgm:prSet presAssocID="{725349EF-56DC-40F4-8CD1-D14D3B5B8E50}" presName="compNode" presStyleCnt="0"/>
      <dgm:spPr/>
    </dgm:pt>
    <dgm:pt modelId="{92F3E513-86AD-4E2C-8186-663538A9C3D0}" type="pres">
      <dgm:prSet presAssocID="{725349EF-56DC-40F4-8CD1-D14D3B5B8E50}" presName="bgRect" presStyleLbl="bgShp" presStyleIdx="3" presStyleCnt="4"/>
      <dgm:spPr/>
    </dgm:pt>
    <dgm:pt modelId="{5CADE3E0-2E24-4197-B234-9DAE4840E03D}" type="pres">
      <dgm:prSet presAssocID="{725349EF-56DC-40F4-8CD1-D14D3B5B8E5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hredder"/>
        </a:ext>
      </dgm:extLst>
    </dgm:pt>
    <dgm:pt modelId="{4736EBDA-C0EF-4422-8DAE-864263B64908}" type="pres">
      <dgm:prSet presAssocID="{725349EF-56DC-40F4-8CD1-D14D3B5B8E50}" presName="spaceRect" presStyleCnt="0"/>
      <dgm:spPr/>
    </dgm:pt>
    <dgm:pt modelId="{DD9D8590-72E5-4599-BB35-0E9B45960FAF}" type="pres">
      <dgm:prSet presAssocID="{725349EF-56DC-40F4-8CD1-D14D3B5B8E50}" presName="parTx" presStyleLbl="revTx" presStyleIdx="3" presStyleCnt="4">
        <dgm:presLayoutVars>
          <dgm:chMax val="0"/>
          <dgm:chPref val="0"/>
        </dgm:presLayoutVars>
      </dgm:prSet>
      <dgm:spPr/>
    </dgm:pt>
  </dgm:ptLst>
  <dgm:cxnLst>
    <dgm:cxn modelId="{F0EC6317-B275-43AC-9CB8-47CE0614C70D}" srcId="{295ED9B8-44C4-4E1A-A783-949246716706}" destId="{725349EF-56DC-40F4-8CD1-D14D3B5B8E50}" srcOrd="3" destOrd="0" parTransId="{2340C3D9-2070-4F01-955C-1762877C9476}" sibTransId="{C06722F3-8AFD-4B00-ADE2-088A4B06B0D2}"/>
    <dgm:cxn modelId="{6763D93C-8239-47F7-8345-BEF7A8C5BC83}" srcId="{295ED9B8-44C4-4E1A-A783-949246716706}" destId="{DF341F36-FC7C-494A-8403-AB53AAEA692C}" srcOrd="2" destOrd="0" parTransId="{0765E3FF-CA7E-40A7-B9F0-533604112678}" sibTransId="{F7CE4323-2FB2-4735-8607-E446F44A60A4}"/>
    <dgm:cxn modelId="{B61D6644-2DA6-47AB-827D-18AF5D47C4D7}" type="presOf" srcId="{DF341F36-FC7C-494A-8403-AB53AAEA692C}" destId="{155F4C4C-95D7-4902-9E07-B8B74A1BEA6C}" srcOrd="0" destOrd="0" presId="urn:microsoft.com/office/officeart/2018/2/layout/IconVerticalSolidList"/>
    <dgm:cxn modelId="{2930CC79-6AE7-4800-8567-7F6B69465AF4}" srcId="{295ED9B8-44C4-4E1A-A783-949246716706}" destId="{253E8F76-9190-4183-86B8-00BE361677EC}" srcOrd="1" destOrd="0" parTransId="{8CC1E7E4-8D75-40E8-B5AC-24DE483D66B5}" sibTransId="{45F85952-4632-4B1F-85CA-B39F73BC0CFE}"/>
    <dgm:cxn modelId="{6364D798-1444-44AB-95A1-9E67B2BBC93E}" type="presOf" srcId="{725349EF-56DC-40F4-8CD1-D14D3B5B8E50}" destId="{DD9D8590-72E5-4599-BB35-0E9B45960FAF}" srcOrd="0" destOrd="0" presId="urn:microsoft.com/office/officeart/2018/2/layout/IconVerticalSolidList"/>
    <dgm:cxn modelId="{AB423FC1-9562-468E-8D25-2257B36241E4}" type="presOf" srcId="{B169E8D9-9578-484D-991F-2B641A847A56}" destId="{B63E92AE-1357-49F5-91E5-716BC4166920}" srcOrd="0" destOrd="0" presId="urn:microsoft.com/office/officeart/2018/2/layout/IconVerticalSolidList"/>
    <dgm:cxn modelId="{F70F01D1-9559-46EF-A2DB-F39AA9FDB139}" type="presOf" srcId="{253E8F76-9190-4183-86B8-00BE361677EC}" destId="{77808DB7-BF5B-4B62-9362-24B3C50F497E}" srcOrd="0" destOrd="0" presId="urn:microsoft.com/office/officeart/2018/2/layout/IconVerticalSolidList"/>
    <dgm:cxn modelId="{A1EC2DF1-F9FD-4624-824D-DFB6FF6DB85C}" type="presOf" srcId="{295ED9B8-44C4-4E1A-A783-949246716706}" destId="{EF66159B-06BF-46C8-9B85-AAE152B54B81}" srcOrd="0" destOrd="0" presId="urn:microsoft.com/office/officeart/2018/2/layout/IconVerticalSolidList"/>
    <dgm:cxn modelId="{986747F5-CAA8-46BD-8704-4EB4BA70646D}" srcId="{295ED9B8-44C4-4E1A-A783-949246716706}" destId="{B169E8D9-9578-484D-991F-2B641A847A56}" srcOrd="0" destOrd="0" parTransId="{D077A209-E91A-4B02-971B-03E7D392F9DD}" sibTransId="{B5A289A3-093B-4065-BE7D-A64750EB2D5A}"/>
    <dgm:cxn modelId="{29DE52E8-4E20-4DD1-B079-1914A1D3CDF4}" type="presParOf" srcId="{EF66159B-06BF-46C8-9B85-AAE152B54B81}" destId="{A92A3C43-8183-41C9-AE62-6214B9FCA0C8}" srcOrd="0" destOrd="0" presId="urn:microsoft.com/office/officeart/2018/2/layout/IconVerticalSolidList"/>
    <dgm:cxn modelId="{6CB2E655-3764-4C28-AB68-D0BD7C1841FB}" type="presParOf" srcId="{A92A3C43-8183-41C9-AE62-6214B9FCA0C8}" destId="{21BA17D9-4FFD-4938-AA6F-9447A103E5E1}" srcOrd="0" destOrd="0" presId="urn:microsoft.com/office/officeart/2018/2/layout/IconVerticalSolidList"/>
    <dgm:cxn modelId="{2A4B705F-46A8-4D82-85BB-CC815E1627CC}" type="presParOf" srcId="{A92A3C43-8183-41C9-AE62-6214B9FCA0C8}" destId="{EC3A4B6D-837B-4B7D-AA4A-00AF3F49CC2C}" srcOrd="1" destOrd="0" presId="urn:microsoft.com/office/officeart/2018/2/layout/IconVerticalSolidList"/>
    <dgm:cxn modelId="{4E91C681-139A-4666-B01C-E1CFCFEF257F}" type="presParOf" srcId="{A92A3C43-8183-41C9-AE62-6214B9FCA0C8}" destId="{6D69AF2B-C9B4-42C1-9161-FA50217B291D}" srcOrd="2" destOrd="0" presId="urn:microsoft.com/office/officeart/2018/2/layout/IconVerticalSolidList"/>
    <dgm:cxn modelId="{69C6D2D8-4535-4E80-9E78-948726C94F6C}" type="presParOf" srcId="{A92A3C43-8183-41C9-AE62-6214B9FCA0C8}" destId="{B63E92AE-1357-49F5-91E5-716BC4166920}" srcOrd="3" destOrd="0" presId="urn:microsoft.com/office/officeart/2018/2/layout/IconVerticalSolidList"/>
    <dgm:cxn modelId="{BEEABCED-F4F1-4605-8E3B-FE83DDA6B2E4}" type="presParOf" srcId="{EF66159B-06BF-46C8-9B85-AAE152B54B81}" destId="{6DCEB0FD-C45E-482F-92C7-586F90EEBA6F}" srcOrd="1" destOrd="0" presId="urn:microsoft.com/office/officeart/2018/2/layout/IconVerticalSolidList"/>
    <dgm:cxn modelId="{45C749E1-5198-4750-9F61-835B84667D39}" type="presParOf" srcId="{EF66159B-06BF-46C8-9B85-AAE152B54B81}" destId="{34991DAC-9B77-4A31-B668-4004F83D3353}" srcOrd="2" destOrd="0" presId="urn:microsoft.com/office/officeart/2018/2/layout/IconVerticalSolidList"/>
    <dgm:cxn modelId="{B823E591-CB73-4806-87EB-2DA8B5153C44}" type="presParOf" srcId="{34991DAC-9B77-4A31-B668-4004F83D3353}" destId="{D71FD08A-DEF6-4793-99F8-8C05AD5E6262}" srcOrd="0" destOrd="0" presId="urn:microsoft.com/office/officeart/2018/2/layout/IconVerticalSolidList"/>
    <dgm:cxn modelId="{1721196E-BC70-4B3F-91D0-CE78FE0A441D}" type="presParOf" srcId="{34991DAC-9B77-4A31-B668-4004F83D3353}" destId="{B5726C40-3532-4D70-B22F-B4CCFEEB04B1}" srcOrd="1" destOrd="0" presId="urn:microsoft.com/office/officeart/2018/2/layout/IconVerticalSolidList"/>
    <dgm:cxn modelId="{822EFEF8-CE73-4B23-A91B-9AB2FCBEC5B6}" type="presParOf" srcId="{34991DAC-9B77-4A31-B668-4004F83D3353}" destId="{91DA70C1-A8F2-4202-8E07-2592C7A520B8}" srcOrd="2" destOrd="0" presId="urn:microsoft.com/office/officeart/2018/2/layout/IconVerticalSolidList"/>
    <dgm:cxn modelId="{3154D779-48EE-4955-9848-CE17300F89DD}" type="presParOf" srcId="{34991DAC-9B77-4A31-B668-4004F83D3353}" destId="{77808DB7-BF5B-4B62-9362-24B3C50F497E}" srcOrd="3" destOrd="0" presId="urn:microsoft.com/office/officeart/2018/2/layout/IconVerticalSolidList"/>
    <dgm:cxn modelId="{834CCC51-5BF2-4FC5-B5F0-54C50ACE2B5E}" type="presParOf" srcId="{EF66159B-06BF-46C8-9B85-AAE152B54B81}" destId="{7B0AB747-D662-43F6-A08F-B511370FD872}" srcOrd="3" destOrd="0" presId="urn:microsoft.com/office/officeart/2018/2/layout/IconVerticalSolidList"/>
    <dgm:cxn modelId="{5945F9C5-4581-4B27-952D-9C14A5616F7D}" type="presParOf" srcId="{EF66159B-06BF-46C8-9B85-AAE152B54B81}" destId="{8CF3E205-5CE3-4A79-85F9-0E612920503B}" srcOrd="4" destOrd="0" presId="urn:microsoft.com/office/officeart/2018/2/layout/IconVerticalSolidList"/>
    <dgm:cxn modelId="{4B3C2EE7-C37E-42F3-AD1E-86F3CEF2BB30}" type="presParOf" srcId="{8CF3E205-5CE3-4A79-85F9-0E612920503B}" destId="{09680E71-B778-4332-B70C-D4107536FD37}" srcOrd="0" destOrd="0" presId="urn:microsoft.com/office/officeart/2018/2/layout/IconVerticalSolidList"/>
    <dgm:cxn modelId="{92717D5F-0671-4B12-879A-23E828334728}" type="presParOf" srcId="{8CF3E205-5CE3-4A79-85F9-0E612920503B}" destId="{EEE59D3C-6066-4BCD-9F97-D987C1F8D6E4}" srcOrd="1" destOrd="0" presId="urn:microsoft.com/office/officeart/2018/2/layout/IconVerticalSolidList"/>
    <dgm:cxn modelId="{5059EBAF-697B-4FA4-B9E7-6C5BD30BB9E5}" type="presParOf" srcId="{8CF3E205-5CE3-4A79-85F9-0E612920503B}" destId="{07EA5BEF-573B-4899-B2FA-DBDB547ECF5D}" srcOrd="2" destOrd="0" presId="urn:microsoft.com/office/officeart/2018/2/layout/IconVerticalSolidList"/>
    <dgm:cxn modelId="{59AD3B66-CCF2-4CB3-91D0-1CD2E36DE53A}" type="presParOf" srcId="{8CF3E205-5CE3-4A79-85F9-0E612920503B}" destId="{155F4C4C-95D7-4902-9E07-B8B74A1BEA6C}" srcOrd="3" destOrd="0" presId="urn:microsoft.com/office/officeart/2018/2/layout/IconVerticalSolidList"/>
    <dgm:cxn modelId="{0D124D8E-764C-48E2-8AD4-A074EDC60BE9}" type="presParOf" srcId="{EF66159B-06BF-46C8-9B85-AAE152B54B81}" destId="{A3C34498-EC18-48A4-AB95-6A61283288EE}" srcOrd="5" destOrd="0" presId="urn:microsoft.com/office/officeart/2018/2/layout/IconVerticalSolidList"/>
    <dgm:cxn modelId="{0359701B-A653-4D8E-8C98-09116C1031B6}" type="presParOf" srcId="{EF66159B-06BF-46C8-9B85-AAE152B54B81}" destId="{286B3A44-A30B-4293-B6A2-A20499E95648}" srcOrd="6" destOrd="0" presId="urn:microsoft.com/office/officeart/2018/2/layout/IconVerticalSolidList"/>
    <dgm:cxn modelId="{B3143E7B-25E8-4A1B-B56D-DD5980F1662D}" type="presParOf" srcId="{286B3A44-A30B-4293-B6A2-A20499E95648}" destId="{92F3E513-86AD-4E2C-8186-663538A9C3D0}" srcOrd="0" destOrd="0" presId="urn:microsoft.com/office/officeart/2018/2/layout/IconVerticalSolidList"/>
    <dgm:cxn modelId="{DBC4F295-ABC5-4434-9C47-8F5514A58568}" type="presParOf" srcId="{286B3A44-A30B-4293-B6A2-A20499E95648}" destId="{5CADE3E0-2E24-4197-B234-9DAE4840E03D}" srcOrd="1" destOrd="0" presId="urn:microsoft.com/office/officeart/2018/2/layout/IconVerticalSolidList"/>
    <dgm:cxn modelId="{B02A2C53-A239-4591-90E0-736B94FDA4AC}" type="presParOf" srcId="{286B3A44-A30B-4293-B6A2-A20499E95648}" destId="{4736EBDA-C0EF-4422-8DAE-864263B64908}" srcOrd="2" destOrd="0" presId="urn:microsoft.com/office/officeart/2018/2/layout/IconVerticalSolidList"/>
    <dgm:cxn modelId="{221290D5-9DE3-4D66-BEE6-A9B206BA870F}" type="presParOf" srcId="{286B3A44-A30B-4293-B6A2-A20499E95648}" destId="{DD9D8590-72E5-4599-BB35-0E9B45960FA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2F5510-CA7F-483F-852E-64FA274657E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8B8B153-C50B-46B2-A66E-8193616EF0DF}">
      <dgm:prSet/>
      <dgm:spPr/>
      <dgm:t>
        <a:bodyPr/>
        <a:lstStyle/>
        <a:p>
          <a:pPr>
            <a:lnSpc>
              <a:spcPct val="100000"/>
            </a:lnSpc>
          </a:pPr>
          <a:r>
            <a:rPr lang="es-US" noProof="0" dirty="0"/>
            <a:t>El propietario tiene 21 días después de que un inquilino desocupe el inmueble para enviarle por correo el </a:t>
          </a:r>
          <a:r>
            <a:rPr lang="es-US" noProof="0"/>
            <a:t>deposito completo </a:t>
          </a:r>
          <a:r>
            <a:rPr lang="es-US" noProof="0" dirty="0"/>
            <a:t>o proporcionar un informe, con recibos, de como se gasto el deposito en la limpieza, reparación o reemplazo de artículos relacionados con el alquiler</a:t>
          </a:r>
        </a:p>
      </dgm:t>
    </dgm:pt>
    <dgm:pt modelId="{28DD9AF1-9119-43B0-9E3E-ADEF513C6001}" type="parTrans" cxnId="{43E9EE36-A352-4250-AE8D-D62379F1182C}">
      <dgm:prSet/>
      <dgm:spPr/>
      <dgm:t>
        <a:bodyPr/>
        <a:lstStyle/>
        <a:p>
          <a:endParaRPr lang="en-US"/>
        </a:p>
      </dgm:t>
    </dgm:pt>
    <dgm:pt modelId="{0D90BAB1-D513-4AA8-BB99-7F00E2AA3117}" type="sibTrans" cxnId="{43E9EE36-A352-4250-AE8D-D62379F1182C}">
      <dgm:prSet/>
      <dgm:spPr/>
      <dgm:t>
        <a:bodyPr/>
        <a:lstStyle/>
        <a:p>
          <a:endParaRPr lang="en-US"/>
        </a:p>
      </dgm:t>
    </dgm:pt>
    <dgm:pt modelId="{943F3198-BF3D-4E1D-A217-3DB7DF3F6393}">
      <dgm:prSet/>
      <dgm:spPr/>
      <dgm:t>
        <a:bodyPr/>
        <a:lstStyle/>
        <a:p>
          <a:pPr>
            <a:lnSpc>
              <a:spcPct val="100000"/>
            </a:lnSpc>
          </a:pPr>
          <a:r>
            <a:rPr lang="es-US" noProof="0" dirty="0"/>
            <a:t>Ahora, el propietario debe proporcionar evidencia fotográfica junto con un estado de cuenta detallado y recibos</a:t>
          </a:r>
        </a:p>
      </dgm:t>
    </dgm:pt>
    <dgm:pt modelId="{B1B7C95C-A017-42D3-991B-6EA4A5103B04}" type="parTrans" cxnId="{A836BF7E-9591-4A24-9D63-AA46F3D9C04C}">
      <dgm:prSet/>
      <dgm:spPr/>
      <dgm:t>
        <a:bodyPr/>
        <a:lstStyle/>
        <a:p>
          <a:endParaRPr lang="en-US"/>
        </a:p>
      </dgm:t>
    </dgm:pt>
    <dgm:pt modelId="{9D81DFCF-FCAF-4C60-8D35-96964FD3F564}" type="sibTrans" cxnId="{A836BF7E-9591-4A24-9D63-AA46F3D9C04C}">
      <dgm:prSet/>
      <dgm:spPr/>
      <dgm:t>
        <a:bodyPr/>
        <a:lstStyle/>
        <a:p>
          <a:endParaRPr lang="en-US"/>
        </a:p>
      </dgm:t>
    </dgm:pt>
    <dgm:pt modelId="{31E377F3-D243-48A9-967B-1888615F4697}" type="pres">
      <dgm:prSet presAssocID="{FD2F5510-CA7F-483F-852E-64FA274657EB}" presName="root" presStyleCnt="0">
        <dgm:presLayoutVars>
          <dgm:dir/>
          <dgm:resizeHandles val="exact"/>
        </dgm:presLayoutVars>
      </dgm:prSet>
      <dgm:spPr/>
    </dgm:pt>
    <dgm:pt modelId="{13F0E8C7-7B97-4E1D-8675-14E1B069E6E3}" type="pres">
      <dgm:prSet presAssocID="{98B8B153-C50B-46B2-A66E-8193616EF0DF}" presName="compNode" presStyleCnt="0"/>
      <dgm:spPr/>
    </dgm:pt>
    <dgm:pt modelId="{9C7A48E1-92D3-45EC-8362-2E9C10C14CC5}" type="pres">
      <dgm:prSet presAssocID="{98B8B153-C50B-46B2-A66E-8193616EF0DF}" presName="bgRect" presStyleLbl="bgShp" presStyleIdx="0" presStyleCnt="2" custScaleY="109185"/>
      <dgm:spPr/>
    </dgm:pt>
    <dgm:pt modelId="{C9816479-0CDD-474F-B70F-EEDB77F4479E}" type="pres">
      <dgm:prSet presAssocID="{98B8B153-C50B-46B2-A66E-8193616EF0DF}" presName="iconRect" presStyleLbl="node1" presStyleIdx="0" presStyleCnt="2"/>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mark"/>
        </a:ext>
      </dgm:extLst>
    </dgm:pt>
    <dgm:pt modelId="{9F299CB7-AD80-409A-A4C7-CF033456F06B}" type="pres">
      <dgm:prSet presAssocID="{98B8B153-C50B-46B2-A66E-8193616EF0DF}" presName="spaceRect" presStyleCnt="0"/>
      <dgm:spPr/>
    </dgm:pt>
    <dgm:pt modelId="{C90D6EB7-52C6-4642-92A3-6C2C4A21634E}" type="pres">
      <dgm:prSet presAssocID="{98B8B153-C50B-46B2-A66E-8193616EF0DF}" presName="parTx" presStyleLbl="revTx" presStyleIdx="0" presStyleCnt="2">
        <dgm:presLayoutVars>
          <dgm:chMax val="0"/>
          <dgm:chPref val="0"/>
        </dgm:presLayoutVars>
      </dgm:prSet>
      <dgm:spPr/>
    </dgm:pt>
    <dgm:pt modelId="{AEEB128E-3623-46A0-AF11-31B721A7382E}" type="pres">
      <dgm:prSet presAssocID="{0D90BAB1-D513-4AA8-BB99-7F00E2AA3117}" presName="sibTrans" presStyleCnt="0"/>
      <dgm:spPr/>
    </dgm:pt>
    <dgm:pt modelId="{C35B71E3-FFF0-4B5D-87DA-DDDCE1BD17E2}" type="pres">
      <dgm:prSet presAssocID="{943F3198-BF3D-4E1D-A217-3DB7DF3F6393}" presName="compNode" presStyleCnt="0"/>
      <dgm:spPr/>
    </dgm:pt>
    <dgm:pt modelId="{E3181EB1-1353-4B6B-8054-2B49C68FA579}" type="pres">
      <dgm:prSet presAssocID="{943F3198-BF3D-4E1D-A217-3DB7DF3F6393}" presName="bgRect" presStyleLbl="bgShp" presStyleIdx="1" presStyleCnt="2"/>
      <dgm:spPr/>
    </dgm:pt>
    <dgm:pt modelId="{A63CB920-6599-4DD6-AC15-907437FB6624}" type="pres">
      <dgm:prSet presAssocID="{943F3198-BF3D-4E1D-A217-3DB7DF3F6393}" presName="iconRect" presStyleLbl="node1" presStyleIdx="1" presStyleCnt="2"/>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Japanese Dolls"/>
        </a:ext>
      </dgm:extLst>
    </dgm:pt>
    <dgm:pt modelId="{4A946FDC-8FFB-4974-8BDE-EF635D41010F}" type="pres">
      <dgm:prSet presAssocID="{943F3198-BF3D-4E1D-A217-3DB7DF3F6393}" presName="spaceRect" presStyleCnt="0"/>
      <dgm:spPr/>
    </dgm:pt>
    <dgm:pt modelId="{AD75A94A-F1A1-417F-A16E-A5E3355883F3}" type="pres">
      <dgm:prSet presAssocID="{943F3198-BF3D-4E1D-A217-3DB7DF3F6393}" presName="parTx" presStyleLbl="revTx" presStyleIdx="1" presStyleCnt="2">
        <dgm:presLayoutVars>
          <dgm:chMax val="0"/>
          <dgm:chPref val="0"/>
        </dgm:presLayoutVars>
      </dgm:prSet>
      <dgm:spPr/>
    </dgm:pt>
  </dgm:ptLst>
  <dgm:cxnLst>
    <dgm:cxn modelId="{6721940F-44D5-4B16-8463-3AE167944899}" type="presOf" srcId="{943F3198-BF3D-4E1D-A217-3DB7DF3F6393}" destId="{AD75A94A-F1A1-417F-A16E-A5E3355883F3}" srcOrd="0" destOrd="0" presId="urn:microsoft.com/office/officeart/2018/2/layout/IconVerticalSolidList"/>
    <dgm:cxn modelId="{43E9EE36-A352-4250-AE8D-D62379F1182C}" srcId="{FD2F5510-CA7F-483F-852E-64FA274657EB}" destId="{98B8B153-C50B-46B2-A66E-8193616EF0DF}" srcOrd="0" destOrd="0" parTransId="{28DD9AF1-9119-43B0-9E3E-ADEF513C6001}" sibTransId="{0D90BAB1-D513-4AA8-BB99-7F00E2AA3117}"/>
    <dgm:cxn modelId="{8F10134B-BB27-4404-A0A4-350C4C6E4D76}" type="presOf" srcId="{FD2F5510-CA7F-483F-852E-64FA274657EB}" destId="{31E377F3-D243-48A9-967B-1888615F4697}" srcOrd="0" destOrd="0" presId="urn:microsoft.com/office/officeart/2018/2/layout/IconVerticalSolidList"/>
    <dgm:cxn modelId="{C4E18852-B7EF-49AB-957F-E62B6CFE2F24}" type="presOf" srcId="{98B8B153-C50B-46B2-A66E-8193616EF0DF}" destId="{C90D6EB7-52C6-4642-92A3-6C2C4A21634E}" srcOrd="0" destOrd="0" presId="urn:microsoft.com/office/officeart/2018/2/layout/IconVerticalSolidList"/>
    <dgm:cxn modelId="{A836BF7E-9591-4A24-9D63-AA46F3D9C04C}" srcId="{FD2F5510-CA7F-483F-852E-64FA274657EB}" destId="{943F3198-BF3D-4E1D-A217-3DB7DF3F6393}" srcOrd="1" destOrd="0" parTransId="{B1B7C95C-A017-42D3-991B-6EA4A5103B04}" sibTransId="{9D81DFCF-FCAF-4C60-8D35-96964FD3F564}"/>
    <dgm:cxn modelId="{F806A14C-CBCE-44F4-836E-BFD0A081CAC4}" type="presParOf" srcId="{31E377F3-D243-48A9-967B-1888615F4697}" destId="{13F0E8C7-7B97-4E1D-8675-14E1B069E6E3}" srcOrd="0" destOrd="0" presId="urn:microsoft.com/office/officeart/2018/2/layout/IconVerticalSolidList"/>
    <dgm:cxn modelId="{653052CD-A4F1-4E09-9C09-BBF892F0EF62}" type="presParOf" srcId="{13F0E8C7-7B97-4E1D-8675-14E1B069E6E3}" destId="{9C7A48E1-92D3-45EC-8362-2E9C10C14CC5}" srcOrd="0" destOrd="0" presId="urn:microsoft.com/office/officeart/2018/2/layout/IconVerticalSolidList"/>
    <dgm:cxn modelId="{91984E22-EFB6-4623-8237-6676A32BDC80}" type="presParOf" srcId="{13F0E8C7-7B97-4E1D-8675-14E1B069E6E3}" destId="{C9816479-0CDD-474F-B70F-EEDB77F4479E}" srcOrd="1" destOrd="0" presId="urn:microsoft.com/office/officeart/2018/2/layout/IconVerticalSolidList"/>
    <dgm:cxn modelId="{CE1D5863-37C3-4C97-8F84-B0B02D7E229D}" type="presParOf" srcId="{13F0E8C7-7B97-4E1D-8675-14E1B069E6E3}" destId="{9F299CB7-AD80-409A-A4C7-CF033456F06B}" srcOrd="2" destOrd="0" presId="urn:microsoft.com/office/officeart/2018/2/layout/IconVerticalSolidList"/>
    <dgm:cxn modelId="{5257652C-91D2-4A4F-A0F8-60B73FC2F275}" type="presParOf" srcId="{13F0E8C7-7B97-4E1D-8675-14E1B069E6E3}" destId="{C90D6EB7-52C6-4642-92A3-6C2C4A21634E}" srcOrd="3" destOrd="0" presId="urn:microsoft.com/office/officeart/2018/2/layout/IconVerticalSolidList"/>
    <dgm:cxn modelId="{EE2DC7F3-76B9-40A8-8CE2-6D147FA63726}" type="presParOf" srcId="{31E377F3-D243-48A9-967B-1888615F4697}" destId="{AEEB128E-3623-46A0-AF11-31B721A7382E}" srcOrd="1" destOrd="0" presId="urn:microsoft.com/office/officeart/2018/2/layout/IconVerticalSolidList"/>
    <dgm:cxn modelId="{8BAF310C-3545-4BAD-814F-8F37716D2AC3}" type="presParOf" srcId="{31E377F3-D243-48A9-967B-1888615F4697}" destId="{C35B71E3-FFF0-4B5D-87DA-DDDCE1BD17E2}" srcOrd="2" destOrd="0" presId="urn:microsoft.com/office/officeart/2018/2/layout/IconVerticalSolidList"/>
    <dgm:cxn modelId="{2DB2FCE8-C8F6-42A2-8DB6-4336099242AC}" type="presParOf" srcId="{C35B71E3-FFF0-4B5D-87DA-DDDCE1BD17E2}" destId="{E3181EB1-1353-4B6B-8054-2B49C68FA579}" srcOrd="0" destOrd="0" presId="urn:microsoft.com/office/officeart/2018/2/layout/IconVerticalSolidList"/>
    <dgm:cxn modelId="{56D830B1-83D2-40A5-8510-0021C65AD7AD}" type="presParOf" srcId="{C35B71E3-FFF0-4B5D-87DA-DDDCE1BD17E2}" destId="{A63CB920-6599-4DD6-AC15-907437FB6624}" srcOrd="1" destOrd="0" presId="urn:microsoft.com/office/officeart/2018/2/layout/IconVerticalSolidList"/>
    <dgm:cxn modelId="{E2EB66C2-5C6F-4C59-9F11-2830E1B3A3F3}" type="presParOf" srcId="{C35B71E3-FFF0-4B5D-87DA-DDDCE1BD17E2}" destId="{4A946FDC-8FFB-4974-8BDE-EF635D41010F}" srcOrd="2" destOrd="0" presId="urn:microsoft.com/office/officeart/2018/2/layout/IconVerticalSolidList"/>
    <dgm:cxn modelId="{DF8FB37C-2A6E-4A5D-A215-0B964E8BE04D}" type="presParOf" srcId="{C35B71E3-FFF0-4B5D-87DA-DDDCE1BD17E2}" destId="{AD75A94A-F1A1-417F-A16E-A5E3355883F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4BBF8AD-0361-48EC-81AE-8F9DCC4ABFD2}"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36618B32-BB1C-41E0-BB38-AE5209B4AC01}">
      <dgm:prSet custT="1"/>
      <dgm:spPr/>
      <dgm:t>
        <a:bodyPr/>
        <a:lstStyle/>
        <a:p>
          <a:pPr algn="ctr">
            <a:lnSpc>
              <a:spcPct val="100000"/>
            </a:lnSpc>
          </a:pPr>
          <a:r>
            <a:rPr lang="es-US" sz="1800" noProof="0" dirty="0"/>
            <a:t>Si un propietario no está de acuerdo con que el propietario se quede con todo o parte del depósito, se recomienda que el propietario escriba una carta fechada al propietario explicando por qué la cantidad es incorrecta y dándole al propietario la oportunidad de remediar la situación.</a:t>
          </a:r>
        </a:p>
      </dgm:t>
    </dgm:pt>
    <dgm:pt modelId="{55657F45-7191-4E8B-85AD-248D4FEA2A22}" type="parTrans" cxnId="{A9E4C491-C58B-47FA-BE65-8654C6A23B3C}">
      <dgm:prSet/>
      <dgm:spPr/>
      <dgm:t>
        <a:bodyPr/>
        <a:lstStyle/>
        <a:p>
          <a:endParaRPr lang="en-US"/>
        </a:p>
      </dgm:t>
    </dgm:pt>
    <dgm:pt modelId="{2781114E-2CB1-466C-A4C1-C85D3DE52385}" type="sibTrans" cxnId="{A9E4C491-C58B-47FA-BE65-8654C6A23B3C}">
      <dgm:prSet/>
      <dgm:spPr/>
      <dgm:t>
        <a:bodyPr/>
        <a:lstStyle/>
        <a:p>
          <a:endParaRPr lang="en-US"/>
        </a:p>
      </dgm:t>
    </dgm:pt>
    <dgm:pt modelId="{A82F4FD1-F294-485B-A967-F4533278E695}">
      <dgm:prSet custT="1"/>
      <dgm:spPr/>
      <dgm:t>
        <a:bodyPr/>
        <a:lstStyle/>
        <a:p>
          <a:pPr>
            <a:lnSpc>
              <a:spcPct val="100000"/>
            </a:lnSpc>
          </a:pPr>
          <a:r>
            <a:rPr lang="es-US" sz="1800" noProof="0" dirty="0"/>
            <a:t>Si el propietario no remedia la situación, el propietario debe llevarlo al Tribunal de Reclamos Menores para recuperar el dinero.</a:t>
          </a:r>
        </a:p>
      </dgm:t>
    </dgm:pt>
    <dgm:pt modelId="{3962F68D-E55B-40A9-B7CF-3D3F1CF28367}" type="parTrans" cxnId="{085752C3-8440-49A6-87EC-8D87C9507ECD}">
      <dgm:prSet/>
      <dgm:spPr/>
      <dgm:t>
        <a:bodyPr/>
        <a:lstStyle/>
        <a:p>
          <a:endParaRPr lang="en-US"/>
        </a:p>
      </dgm:t>
    </dgm:pt>
    <dgm:pt modelId="{14343140-5FD2-43A4-B55A-6253E6A88A92}" type="sibTrans" cxnId="{085752C3-8440-49A6-87EC-8D87C9507ECD}">
      <dgm:prSet/>
      <dgm:spPr/>
      <dgm:t>
        <a:bodyPr/>
        <a:lstStyle/>
        <a:p>
          <a:endParaRPr lang="en-US"/>
        </a:p>
      </dgm:t>
    </dgm:pt>
    <dgm:pt modelId="{02E929C5-DBFD-4C24-B34A-E76F055C79B5}" type="pres">
      <dgm:prSet presAssocID="{24BBF8AD-0361-48EC-81AE-8F9DCC4ABFD2}" presName="root" presStyleCnt="0">
        <dgm:presLayoutVars>
          <dgm:dir/>
          <dgm:resizeHandles val="exact"/>
        </dgm:presLayoutVars>
      </dgm:prSet>
      <dgm:spPr/>
    </dgm:pt>
    <dgm:pt modelId="{04E06AC1-3BFF-4389-B1EA-E4A10EB33469}" type="pres">
      <dgm:prSet presAssocID="{36618B32-BB1C-41E0-BB38-AE5209B4AC01}" presName="compNode" presStyleCnt="0"/>
      <dgm:spPr/>
    </dgm:pt>
    <dgm:pt modelId="{AAD1A20D-C5F5-4CCA-B132-BB4637B39210}" type="pres">
      <dgm:prSet presAssocID="{36618B32-BB1C-41E0-BB38-AE5209B4AC01}" presName="iconRect" presStyleLbl="node1" presStyleIdx="0" presStyleCnt="2" custLinFactNeighborX="7458" custLinFactNeighborY="-21445"/>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at"/>
        </a:ext>
      </dgm:extLst>
    </dgm:pt>
    <dgm:pt modelId="{FC817F5D-E602-46A8-B50C-5FEBD7192186}" type="pres">
      <dgm:prSet presAssocID="{36618B32-BB1C-41E0-BB38-AE5209B4AC01}" presName="spaceRect" presStyleCnt="0"/>
      <dgm:spPr/>
    </dgm:pt>
    <dgm:pt modelId="{94238BEE-BCD0-445D-B5CE-5A58C4D03548}" type="pres">
      <dgm:prSet presAssocID="{36618B32-BB1C-41E0-BB38-AE5209B4AC01}" presName="textRect" presStyleLbl="revTx" presStyleIdx="0" presStyleCnt="2" custScaleX="184494" custScaleY="141492" custLinFactNeighborX="5549" custLinFactNeighborY="1888">
        <dgm:presLayoutVars>
          <dgm:chMax val="1"/>
          <dgm:chPref val="1"/>
        </dgm:presLayoutVars>
      </dgm:prSet>
      <dgm:spPr/>
    </dgm:pt>
    <dgm:pt modelId="{CF93AEA3-2A17-4F4B-B08F-4A13F2A2BCF2}" type="pres">
      <dgm:prSet presAssocID="{2781114E-2CB1-466C-A4C1-C85D3DE52385}" presName="sibTrans" presStyleCnt="0"/>
      <dgm:spPr/>
    </dgm:pt>
    <dgm:pt modelId="{1583713C-FE2C-4B23-B1E8-745E9F74311D}" type="pres">
      <dgm:prSet presAssocID="{A82F4FD1-F294-485B-A967-F4533278E695}" presName="compNode" presStyleCnt="0"/>
      <dgm:spPr/>
    </dgm:pt>
    <dgm:pt modelId="{5BBC0F05-2E65-476D-863D-EC2DE61A6B14}" type="pres">
      <dgm:prSet presAssocID="{A82F4FD1-F294-485B-A967-F4533278E695}" presName="iconRect" presStyleLbl="node1" presStyleIdx="1" presStyleCnt="2" custLinFactNeighborX="1704" custLinFactNeighborY="-4346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Judge"/>
        </a:ext>
      </dgm:extLst>
    </dgm:pt>
    <dgm:pt modelId="{AC7F215C-D695-4265-AC01-6150D85B409B}" type="pres">
      <dgm:prSet presAssocID="{A82F4FD1-F294-485B-A967-F4533278E695}" presName="spaceRect" presStyleCnt="0"/>
      <dgm:spPr/>
    </dgm:pt>
    <dgm:pt modelId="{080B75E2-F2D8-4C74-80A8-74312C70FF19}" type="pres">
      <dgm:prSet presAssocID="{A82F4FD1-F294-485B-A967-F4533278E695}" presName="textRect" presStyleLbl="revTx" presStyleIdx="1" presStyleCnt="2" custScaleX="145294" custScaleY="98167" custLinFactNeighborX="-822" custLinFactNeighborY="-30689">
        <dgm:presLayoutVars>
          <dgm:chMax val="1"/>
          <dgm:chPref val="1"/>
        </dgm:presLayoutVars>
      </dgm:prSet>
      <dgm:spPr/>
    </dgm:pt>
  </dgm:ptLst>
  <dgm:cxnLst>
    <dgm:cxn modelId="{58F58B5B-742B-4904-B50D-E5633DCB73DD}" type="presOf" srcId="{24BBF8AD-0361-48EC-81AE-8F9DCC4ABFD2}" destId="{02E929C5-DBFD-4C24-B34A-E76F055C79B5}" srcOrd="0" destOrd="0" presId="urn:microsoft.com/office/officeart/2018/2/layout/IconLabelList"/>
    <dgm:cxn modelId="{A9E4C491-C58B-47FA-BE65-8654C6A23B3C}" srcId="{24BBF8AD-0361-48EC-81AE-8F9DCC4ABFD2}" destId="{36618B32-BB1C-41E0-BB38-AE5209B4AC01}" srcOrd="0" destOrd="0" parTransId="{55657F45-7191-4E8B-85AD-248D4FEA2A22}" sibTransId="{2781114E-2CB1-466C-A4C1-C85D3DE52385}"/>
    <dgm:cxn modelId="{085752C3-8440-49A6-87EC-8D87C9507ECD}" srcId="{24BBF8AD-0361-48EC-81AE-8F9DCC4ABFD2}" destId="{A82F4FD1-F294-485B-A967-F4533278E695}" srcOrd="1" destOrd="0" parTransId="{3962F68D-E55B-40A9-B7CF-3D3F1CF28367}" sibTransId="{14343140-5FD2-43A4-B55A-6253E6A88A92}"/>
    <dgm:cxn modelId="{1C3411C5-C93E-436E-9168-1FC570B5CB03}" type="presOf" srcId="{36618B32-BB1C-41E0-BB38-AE5209B4AC01}" destId="{94238BEE-BCD0-445D-B5CE-5A58C4D03548}" srcOrd="0" destOrd="0" presId="urn:microsoft.com/office/officeart/2018/2/layout/IconLabelList"/>
    <dgm:cxn modelId="{E2F561ED-CFD3-4112-A757-3B1A5AD968C8}" type="presOf" srcId="{A82F4FD1-F294-485B-A967-F4533278E695}" destId="{080B75E2-F2D8-4C74-80A8-74312C70FF19}" srcOrd="0" destOrd="0" presId="urn:microsoft.com/office/officeart/2018/2/layout/IconLabelList"/>
    <dgm:cxn modelId="{FAD24EA6-FF8C-405B-A704-7BECA5EF5D15}" type="presParOf" srcId="{02E929C5-DBFD-4C24-B34A-E76F055C79B5}" destId="{04E06AC1-3BFF-4389-B1EA-E4A10EB33469}" srcOrd="0" destOrd="0" presId="urn:microsoft.com/office/officeart/2018/2/layout/IconLabelList"/>
    <dgm:cxn modelId="{A31595A3-5AB2-4283-97E0-666398E21EE6}" type="presParOf" srcId="{04E06AC1-3BFF-4389-B1EA-E4A10EB33469}" destId="{AAD1A20D-C5F5-4CCA-B132-BB4637B39210}" srcOrd="0" destOrd="0" presId="urn:microsoft.com/office/officeart/2018/2/layout/IconLabelList"/>
    <dgm:cxn modelId="{EEE2BE10-D2D8-4EE3-9904-6658304333FA}" type="presParOf" srcId="{04E06AC1-3BFF-4389-B1EA-E4A10EB33469}" destId="{FC817F5D-E602-46A8-B50C-5FEBD7192186}" srcOrd="1" destOrd="0" presId="urn:microsoft.com/office/officeart/2018/2/layout/IconLabelList"/>
    <dgm:cxn modelId="{D22C65F4-595D-454D-8D5B-55B18BBBCBAC}" type="presParOf" srcId="{04E06AC1-3BFF-4389-B1EA-E4A10EB33469}" destId="{94238BEE-BCD0-445D-B5CE-5A58C4D03548}" srcOrd="2" destOrd="0" presId="urn:microsoft.com/office/officeart/2018/2/layout/IconLabelList"/>
    <dgm:cxn modelId="{984D1056-92CE-4CAE-97BD-5AB2C0D670F7}" type="presParOf" srcId="{02E929C5-DBFD-4C24-B34A-E76F055C79B5}" destId="{CF93AEA3-2A17-4F4B-B08F-4A13F2A2BCF2}" srcOrd="1" destOrd="0" presId="urn:microsoft.com/office/officeart/2018/2/layout/IconLabelList"/>
    <dgm:cxn modelId="{11D979F6-9337-4A54-B35C-6FA2B10B0BA5}" type="presParOf" srcId="{02E929C5-DBFD-4C24-B34A-E76F055C79B5}" destId="{1583713C-FE2C-4B23-B1E8-745E9F74311D}" srcOrd="2" destOrd="0" presId="urn:microsoft.com/office/officeart/2018/2/layout/IconLabelList"/>
    <dgm:cxn modelId="{B0846995-F5B8-4B32-A5E1-5E9C497AEBA2}" type="presParOf" srcId="{1583713C-FE2C-4B23-B1E8-745E9F74311D}" destId="{5BBC0F05-2E65-476D-863D-EC2DE61A6B14}" srcOrd="0" destOrd="0" presId="urn:microsoft.com/office/officeart/2018/2/layout/IconLabelList"/>
    <dgm:cxn modelId="{2E9FC9B4-CFC4-4E4B-A3A0-FAD578CBA59B}" type="presParOf" srcId="{1583713C-FE2C-4B23-B1E8-745E9F74311D}" destId="{AC7F215C-D695-4265-AC01-6150D85B409B}" srcOrd="1" destOrd="0" presId="urn:microsoft.com/office/officeart/2018/2/layout/IconLabelList"/>
    <dgm:cxn modelId="{C876CB1C-D925-426B-A009-C493B1F11E38}" type="presParOf" srcId="{1583713C-FE2C-4B23-B1E8-745E9F74311D}" destId="{080B75E2-F2D8-4C74-80A8-74312C70FF19}"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B1F15B-B729-4A34-9F16-77E38396CB3E}">
      <dsp:nvSpPr>
        <dsp:cNvPr id="0" name=""/>
        <dsp:cNvSpPr/>
      </dsp:nvSpPr>
      <dsp:spPr>
        <a:xfrm>
          <a:off x="0" y="378526"/>
          <a:ext cx="5556223" cy="106287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s-US" sz="1500" kern="1200" noProof="0" dirty="0"/>
            <a:t>Nombres del propietario y el inquilino, monto del alquiler, a quien y donde/como se debe pagar el alquiler;</a:t>
          </a:r>
        </a:p>
      </dsp:txBody>
      <dsp:txXfrm>
        <a:off x="51885" y="430411"/>
        <a:ext cx="5452453" cy="959101"/>
      </dsp:txXfrm>
    </dsp:sp>
    <dsp:sp modelId="{285F256C-D448-4AB5-B374-9CAF03846938}">
      <dsp:nvSpPr>
        <dsp:cNvPr id="0" name=""/>
        <dsp:cNvSpPr/>
      </dsp:nvSpPr>
      <dsp:spPr>
        <a:xfrm>
          <a:off x="0" y="1484598"/>
          <a:ext cx="5556223" cy="106287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s-US" sz="1500" kern="1200" noProof="0" dirty="0"/>
            <a:t>Monto y propósito del deposito de seguridad;</a:t>
          </a:r>
        </a:p>
      </dsp:txBody>
      <dsp:txXfrm>
        <a:off x="51885" y="1536483"/>
        <a:ext cx="5452453" cy="959101"/>
      </dsp:txXfrm>
    </dsp:sp>
    <dsp:sp modelId="{931FBA68-1F8E-47F2-A0AC-39A00CCD1642}">
      <dsp:nvSpPr>
        <dsp:cNvPr id="0" name=""/>
        <dsp:cNvSpPr/>
      </dsp:nvSpPr>
      <dsp:spPr>
        <a:xfrm>
          <a:off x="0" y="2590670"/>
          <a:ext cx="5556223" cy="106287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s-US" sz="1500" kern="1200" noProof="0" dirty="0"/>
            <a:t>Quien es responsable de pagar los servicios públicos;</a:t>
          </a:r>
        </a:p>
      </dsp:txBody>
      <dsp:txXfrm>
        <a:off x="51885" y="2642555"/>
        <a:ext cx="5452453" cy="959101"/>
      </dsp:txXfrm>
    </dsp:sp>
    <dsp:sp modelId="{F76C3D6A-428B-4AB2-9816-A29C1CFE41E0}">
      <dsp:nvSpPr>
        <dsp:cNvPr id="0" name=""/>
        <dsp:cNvSpPr/>
      </dsp:nvSpPr>
      <dsp:spPr>
        <a:xfrm>
          <a:off x="0" y="3696741"/>
          <a:ext cx="5556223" cy="106287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s-US" sz="1500" kern="1200" noProof="0" dirty="0"/>
            <a:t>Información de contacto para reportar problemas, indicando las condiciones en las que el propietario puede ingresar al alquiler.</a:t>
          </a:r>
        </a:p>
      </dsp:txBody>
      <dsp:txXfrm>
        <a:off x="51885" y="3748626"/>
        <a:ext cx="5452453" cy="959101"/>
      </dsp:txXfrm>
    </dsp:sp>
    <dsp:sp modelId="{4A1F5B52-C972-44A9-B3B7-525F7EDE5870}">
      <dsp:nvSpPr>
        <dsp:cNvPr id="0" name=""/>
        <dsp:cNvSpPr/>
      </dsp:nvSpPr>
      <dsp:spPr>
        <a:xfrm>
          <a:off x="0" y="4802813"/>
          <a:ext cx="5556223" cy="106287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s-US" sz="1500" kern="1200" noProof="0" dirty="0"/>
            <a:t>Si el contrato de alquiler es oral, el propietario debe entregar al inquilino en un plaza de 15 días una declaración escrita que contenga información sobre el pago del alquiler y ciertas divulgaciones, incluyendo chinches y riesgos de inundación. </a:t>
          </a:r>
        </a:p>
      </dsp:txBody>
      <dsp:txXfrm>
        <a:off x="51885" y="4854698"/>
        <a:ext cx="5452453" cy="9591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14B2CC-0D2C-459C-AB2C-4276C5347A55}">
      <dsp:nvSpPr>
        <dsp:cNvPr id="0" name=""/>
        <dsp:cNvSpPr/>
      </dsp:nvSpPr>
      <dsp:spPr>
        <a:xfrm>
          <a:off x="0" y="96347"/>
          <a:ext cx="5334006" cy="67626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US" sz="1700" kern="1200" noProof="0" dirty="0"/>
            <a:t>Techo, paredes exteriores, ventanas y puertas impermeabilizados e impermeables.</a:t>
          </a:r>
        </a:p>
      </dsp:txBody>
      <dsp:txXfrm>
        <a:off x="33012" y="129359"/>
        <a:ext cx="5267982" cy="610236"/>
      </dsp:txXfrm>
    </dsp:sp>
    <dsp:sp modelId="{50588BF9-6510-4061-90C1-4F975311235F}">
      <dsp:nvSpPr>
        <dsp:cNvPr id="0" name=""/>
        <dsp:cNvSpPr/>
      </dsp:nvSpPr>
      <dsp:spPr>
        <a:xfrm>
          <a:off x="0" y="821567"/>
          <a:ext cx="5334006" cy="67626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US" sz="1700" kern="1200" noProof="0" dirty="0"/>
            <a:t>Fontanería en buen estado de funcionamiento, incluyendo agua caliente.</a:t>
          </a:r>
        </a:p>
      </dsp:txBody>
      <dsp:txXfrm>
        <a:off x="33012" y="854579"/>
        <a:ext cx="5267982" cy="610236"/>
      </dsp:txXfrm>
    </dsp:sp>
    <dsp:sp modelId="{29AF68F3-EE7C-4A9E-854A-992FA48A592C}">
      <dsp:nvSpPr>
        <dsp:cNvPr id="0" name=""/>
        <dsp:cNvSpPr/>
      </dsp:nvSpPr>
      <dsp:spPr>
        <a:xfrm>
          <a:off x="0" y="1546787"/>
          <a:ext cx="5334006" cy="67626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US" sz="1700" kern="1200" noProof="0" dirty="0"/>
            <a:t>Gas, calefacción, electricidad</a:t>
          </a:r>
        </a:p>
      </dsp:txBody>
      <dsp:txXfrm>
        <a:off x="33012" y="1579799"/>
        <a:ext cx="5267982" cy="610236"/>
      </dsp:txXfrm>
    </dsp:sp>
    <dsp:sp modelId="{6309991E-3978-48ED-9E59-20859D98D65A}">
      <dsp:nvSpPr>
        <dsp:cNvPr id="0" name=""/>
        <dsp:cNvSpPr/>
      </dsp:nvSpPr>
      <dsp:spPr>
        <a:xfrm>
          <a:off x="0" y="2272007"/>
          <a:ext cx="5334006" cy="67626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US" sz="1700" kern="1200" noProof="0" dirty="0"/>
            <a:t>Edificios y terrenos limpios e higiénicos; contenedores de basura</a:t>
          </a:r>
        </a:p>
      </dsp:txBody>
      <dsp:txXfrm>
        <a:off x="33012" y="2305019"/>
        <a:ext cx="5267982" cy="610236"/>
      </dsp:txXfrm>
    </dsp:sp>
    <dsp:sp modelId="{4F69632A-62BA-4108-9AED-C7511A9934F0}">
      <dsp:nvSpPr>
        <dsp:cNvPr id="0" name=""/>
        <dsp:cNvSpPr/>
      </dsp:nvSpPr>
      <dsp:spPr>
        <a:xfrm>
          <a:off x="0" y="2997227"/>
          <a:ext cx="5334006" cy="67626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US" sz="1700" kern="1200" noProof="0" dirty="0"/>
            <a:t>Cerrojos de seguridad operables en las puertas de entrada principal</a:t>
          </a:r>
        </a:p>
      </dsp:txBody>
      <dsp:txXfrm>
        <a:off x="33012" y="3030239"/>
        <a:ext cx="5267982" cy="6102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BA17D9-4FFD-4938-AA6F-9447A103E5E1}">
      <dsp:nvSpPr>
        <dsp:cNvPr id="0" name=""/>
        <dsp:cNvSpPr/>
      </dsp:nvSpPr>
      <dsp:spPr>
        <a:xfrm>
          <a:off x="0" y="1805"/>
          <a:ext cx="5181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3A4B6D-837B-4B7D-AA4A-00AF3F49CC2C}">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3E92AE-1357-49F5-91E5-716BC4166920}">
      <dsp:nvSpPr>
        <dsp:cNvPr id="0" name=""/>
        <dsp:cNvSpPr/>
      </dsp:nvSpPr>
      <dsp:spPr>
        <a:xfrm>
          <a:off x="1057183" y="1805"/>
          <a:ext cx="4124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711200">
            <a:lnSpc>
              <a:spcPct val="100000"/>
            </a:lnSpc>
            <a:spcBef>
              <a:spcPct val="0"/>
            </a:spcBef>
            <a:spcAft>
              <a:spcPct val="35000"/>
            </a:spcAft>
            <a:buNone/>
          </a:pPr>
          <a:r>
            <a:rPr lang="es-US" sz="1600" kern="1200" noProof="0" dirty="0"/>
            <a:t>El propietario podría presentar una citación y demanda (“C y S”) antes el sistema judicial.</a:t>
          </a:r>
        </a:p>
      </dsp:txBody>
      <dsp:txXfrm>
        <a:off x="1057183" y="1805"/>
        <a:ext cx="4124416" cy="915310"/>
      </dsp:txXfrm>
    </dsp:sp>
    <dsp:sp modelId="{D71FD08A-DEF6-4793-99F8-8C05AD5E6262}">
      <dsp:nvSpPr>
        <dsp:cNvPr id="0" name=""/>
        <dsp:cNvSpPr/>
      </dsp:nvSpPr>
      <dsp:spPr>
        <a:xfrm>
          <a:off x="0" y="1145944"/>
          <a:ext cx="5181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726C40-3532-4D70-B22F-B4CCFEEB04B1}">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808DB7-BF5B-4B62-9362-24B3C50F497E}">
      <dsp:nvSpPr>
        <dsp:cNvPr id="0" name=""/>
        <dsp:cNvSpPr/>
      </dsp:nvSpPr>
      <dsp:spPr>
        <a:xfrm>
          <a:off x="1057183" y="1145944"/>
          <a:ext cx="4124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711200">
            <a:lnSpc>
              <a:spcPct val="100000"/>
            </a:lnSpc>
            <a:spcBef>
              <a:spcPct val="0"/>
            </a:spcBef>
            <a:spcAft>
              <a:spcPct val="35000"/>
            </a:spcAft>
            <a:buNone/>
          </a:pPr>
          <a:r>
            <a:rPr lang="es-US" sz="1600" kern="1200" noProof="0" dirty="0"/>
            <a:t>Esto inicia formalmente el proceso de desalojo.</a:t>
          </a:r>
        </a:p>
      </dsp:txBody>
      <dsp:txXfrm>
        <a:off x="1057183" y="1145944"/>
        <a:ext cx="4124416" cy="915310"/>
      </dsp:txXfrm>
    </dsp:sp>
    <dsp:sp modelId="{09680E71-B778-4332-B70C-D4107536FD37}">
      <dsp:nvSpPr>
        <dsp:cNvPr id="0" name=""/>
        <dsp:cNvSpPr/>
      </dsp:nvSpPr>
      <dsp:spPr>
        <a:xfrm>
          <a:off x="0" y="2290082"/>
          <a:ext cx="5181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E59D3C-6066-4BCD-9F97-D987C1F8D6E4}">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5F4C4C-95D7-4902-9E07-B8B74A1BEA6C}">
      <dsp:nvSpPr>
        <dsp:cNvPr id="0" name=""/>
        <dsp:cNvSpPr/>
      </dsp:nvSpPr>
      <dsp:spPr>
        <a:xfrm>
          <a:off x="1057183" y="2290082"/>
          <a:ext cx="4124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711200">
            <a:lnSpc>
              <a:spcPct val="100000"/>
            </a:lnSpc>
            <a:spcBef>
              <a:spcPct val="0"/>
            </a:spcBef>
            <a:spcAft>
              <a:spcPct val="35000"/>
            </a:spcAft>
            <a:buNone/>
          </a:pPr>
          <a:r>
            <a:rPr lang="es-US" sz="1600" kern="1200" noProof="0" dirty="0"/>
            <a:t>Después de presentar la C y S, el propietario debe entregarle una copia al inquilino.</a:t>
          </a:r>
        </a:p>
      </dsp:txBody>
      <dsp:txXfrm>
        <a:off x="1057183" y="2290082"/>
        <a:ext cx="4124416" cy="915310"/>
      </dsp:txXfrm>
    </dsp:sp>
    <dsp:sp modelId="{92F3E513-86AD-4E2C-8186-663538A9C3D0}">
      <dsp:nvSpPr>
        <dsp:cNvPr id="0" name=""/>
        <dsp:cNvSpPr/>
      </dsp:nvSpPr>
      <dsp:spPr>
        <a:xfrm>
          <a:off x="0" y="3434221"/>
          <a:ext cx="5181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ADE3E0-2E24-4197-B234-9DAE4840E03D}">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9D8590-72E5-4599-BB35-0E9B45960FAF}">
      <dsp:nvSpPr>
        <dsp:cNvPr id="0" name=""/>
        <dsp:cNvSpPr/>
      </dsp:nvSpPr>
      <dsp:spPr>
        <a:xfrm>
          <a:off x="1057183" y="3434221"/>
          <a:ext cx="4124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711200">
            <a:lnSpc>
              <a:spcPct val="100000"/>
            </a:lnSpc>
            <a:spcBef>
              <a:spcPct val="0"/>
            </a:spcBef>
            <a:spcAft>
              <a:spcPct val="35000"/>
            </a:spcAft>
            <a:buNone/>
          </a:pPr>
          <a:r>
            <a:rPr lang="es-US" sz="1600" kern="1200" noProof="0" dirty="0"/>
            <a:t>El propietario debe presentar una respuesta para preservar sus derechos.</a:t>
          </a:r>
        </a:p>
      </dsp:txBody>
      <dsp:txXfrm>
        <a:off x="1057183" y="3434221"/>
        <a:ext cx="4124416" cy="9153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7A48E1-92D3-45EC-8362-2E9C10C14CC5}">
      <dsp:nvSpPr>
        <dsp:cNvPr id="0" name=""/>
        <dsp:cNvSpPr/>
      </dsp:nvSpPr>
      <dsp:spPr>
        <a:xfrm>
          <a:off x="0" y="103435"/>
          <a:ext cx="5452241" cy="196772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816479-0CDD-474F-B70F-EEDB77F4479E}">
      <dsp:nvSpPr>
        <dsp:cNvPr id="0" name=""/>
        <dsp:cNvSpPr/>
      </dsp:nvSpPr>
      <dsp:spPr>
        <a:xfrm>
          <a:off x="595235" y="546173"/>
          <a:ext cx="1082246" cy="1082246"/>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0D6EB7-52C6-4642-92A3-6C2C4A21634E}">
      <dsp:nvSpPr>
        <dsp:cNvPr id="0" name=""/>
        <dsp:cNvSpPr/>
      </dsp:nvSpPr>
      <dsp:spPr>
        <a:xfrm>
          <a:off x="2272717" y="186201"/>
          <a:ext cx="3178465" cy="19677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8250" tIns="208250" rIns="208250" bIns="208250" numCol="1" spcCol="1270" anchor="ctr" anchorCtr="0">
          <a:noAutofit/>
        </a:bodyPr>
        <a:lstStyle/>
        <a:p>
          <a:pPr marL="0" lvl="0" indent="0" algn="l" defTabSz="622300">
            <a:lnSpc>
              <a:spcPct val="100000"/>
            </a:lnSpc>
            <a:spcBef>
              <a:spcPct val="0"/>
            </a:spcBef>
            <a:spcAft>
              <a:spcPct val="35000"/>
            </a:spcAft>
            <a:buNone/>
          </a:pPr>
          <a:r>
            <a:rPr lang="es-US" sz="1400" kern="1200" noProof="0" dirty="0"/>
            <a:t>El propietario tiene 21 días después de que un inquilino desocupe el inmueble para enviarle por correo el </a:t>
          </a:r>
          <a:r>
            <a:rPr lang="es-US" sz="1400" kern="1200" noProof="0"/>
            <a:t>deposito completo </a:t>
          </a:r>
          <a:r>
            <a:rPr lang="es-US" sz="1400" kern="1200" noProof="0" dirty="0"/>
            <a:t>o proporcionar un informe, con recibos, de como se gasto el deposito en la limpieza, reparación o reemplazo de artículos relacionados con el alquiler</a:t>
          </a:r>
        </a:p>
      </dsp:txBody>
      <dsp:txXfrm>
        <a:off x="2272717" y="186201"/>
        <a:ext cx="3178465" cy="1967721"/>
      </dsp:txXfrm>
    </dsp:sp>
    <dsp:sp modelId="{E3181EB1-1353-4B6B-8054-2B49C68FA579}">
      <dsp:nvSpPr>
        <dsp:cNvPr id="0" name=""/>
        <dsp:cNvSpPr/>
      </dsp:nvSpPr>
      <dsp:spPr>
        <a:xfrm>
          <a:off x="0" y="2496134"/>
          <a:ext cx="5452241" cy="180219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3CB920-6599-4DD6-AC15-907437FB6624}">
      <dsp:nvSpPr>
        <dsp:cNvPr id="0" name=""/>
        <dsp:cNvSpPr/>
      </dsp:nvSpPr>
      <dsp:spPr>
        <a:xfrm>
          <a:off x="595235" y="2856106"/>
          <a:ext cx="1082246" cy="1082246"/>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75A94A-F1A1-417F-A16E-A5E3355883F3}">
      <dsp:nvSpPr>
        <dsp:cNvPr id="0" name=""/>
        <dsp:cNvSpPr/>
      </dsp:nvSpPr>
      <dsp:spPr>
        <a:xfrm>
          <a:off x="2272717" y="2496134"/>
          <a:ext cx="3178465" cy="19677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8250" tIns="208250" rIns="208250" bIns="208250" numCol="1" spcCol="1270" anchor="ctr" anchorCtr="0">
          <a:noAutofit/>
        </a:bodyPr>
        <a:lstStyle/>
        <a:p>
          <a:pPr marL="0" lvl="0" indent="0" algn="l" defTabSz="622300">
            <a:lnSpc>
              <a:spcPct val="100000"/>
            </a:lnSpc>
            <a:spcBef>
              <a:spcPct val="0"/>
            </a:spcBef>
            <a:spcAft>
              <a:spcPct val="35000"/>
            </a:spcAft>
            <a:buNone/>
          </a:pPr>
          <a:r>
            <a:rPr lang="es-US" sz="1400" kern="1200" noProof="0" dirty="0"/>
            <a:t>Ahora, el propietario debe proporcionar evidencia fotográfica junto con un estado de cuenta detallado y recibos</a:t>
          </a:r>
        </a:p>
      </dsp:txBody>
      <dsp:txXfrm>
        <a:off x="2272717" y="2496134"/>
        <a:ext cx="3178465" cy="196772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1A20D-C5F5-4CCA-B132-BB4637B39210}">
      <dsp:nvSpPr>
        <dsp:cNvPr id="0" name=""/>
        <dsp:cNvSpPr/>
      </dsp:nvSpPr>
      <dsp:spPr>
        <a:xfrm>
          <a:off x="1435584" y="641887"/>
          <a:ext cx="845437" cy="845437"/>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238BEE-BCD0-445D-B5CE-5A58C4D03548}">
      <dsp:nvSpPr>
        <dsp:cNvPr id="0" name=""/>
        <dsp:cNvSpPr/>
      </dsp:nvSpPr>
      <dsp:spPr>
        <a:xfrm>
          <a:off x="166412" y="1802789"/>
          <a:ext cx="3466181" cy="2415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s-US" sz="1800" kern="1200" noProof="0" dirty="0"/>
            <a:t>Si un propietario no está de acuerdo con que el propietario se quede con todo o parte del depósito, se recomienda que el propietario escriba una carta fechada al propietario explicando por qué la cantidad es incorrecta y dándole al propietario la oportunidad de remediar la situación.</a:t>
          </a:r>
        </a:p>
      </dsp:txBody>
      <dsp:txXfrm>
        <a:off x="166412" y="1802789"/>
        <a:ext cx="3466181" cy="2415912"/>
      </dsp:txXfrm>
    </dsp:sp>
    <dsp:sp modelId="{5BBC0F05-2E65-476D-863D-EC2DE61A6B14}">
      <dsp:nvSpPr>
        <dsp:cNvPr id="0" name=""/>
        <dsp:cNvSpPr/>
      </dsp:nvSpPr>
      <dsp:spPr>
        <a:xfrm>
          <a:off x="4813665" y="640702"/>
          <a:ext cx="845437" cy="845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0B75E2-F2D8-4C74-80A8-74312C70FF19}">
      <dsp:nvSpPr>
        <dsp:cNvPr id="0" name=""/>
        <dsp:cNvSpPr/>
      </dsp:nvSpPr>
      <dsp:spPr>
        <a:xfrm>
          <a:off x="3841679" y="1801368"/>
          <a:ext cx="2729711" cy="16761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s-US" sz="1800" kern="1200" noProof="0" dirty="0"/>
            <a:t>Si el propietario no remedia la situación, el propietario debe llevarlo al Tribunal de Reclamos Menores para recuperar el dinero.</a:t>
          </a:r>
        </a:p>
      </dsp:txBody>
      <dsp:txXfrm>
        <a:off x="3841679" y="1801368"/>
        <a:ext cx="2729711" cy="167615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C7E5D-0F59-315D-140C-404F38950B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EC9585-2DBA-4229-1A1A-0EAE30942A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F7698D-9FF8-F8CB-2D94-43AE3FE7A4FB}"/>
              </a:ext>
            </a:extLst>
          </p:cNvPr>
          <p:cNvSpPr>
            <a:spLocks noGrp="1"/>
          </p:cNvSpPr>
          <p:nvPr>
            <p:ph type="dt" sz="half" idx="10"/>
          </p:nvPr>
        </p:nvSpPr>
        <p:spPr/>
        <p:txBody>
          <a:bodyPr/>
          <a:lstStyle/>
          <a:p>
            <a:fld id="{63CF158C-339C-47F6-8118-875B73F904C7}" type="datetimeFigureOut">
              <a:rPr lang="en-US" smtClean="0"/>
              <a:t>8/21/2025</a:t>
            </a:fld>
            <a:endParaRPr lang="en-US" dirty="0"/>
          </a:p>
        </p:txBody>
      </p:sp>
      <p:sp>
        <p:nvSpPr>
          <p:cNvPr id="5" name="Footer Placeholder 4">
            <a:extLst>
              <a:ext uri="{FF2B5EF4-FFF2-40B4-BE49-F238E27FC236}">
                <a16:creationId xmlns:a16="http://schemas.microsoft.com/office/drawing/2014/main" id="{205B5509-3C8D-5A60-F3C2-F8D11B3DAEA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EE9E26-D158-2CD2-B86B-53E495DAB3D2}"/>
              </a:ext>
            </a:extLst>
          </p:cNvPr>
          <p:cNvSpPr>
            <a:spLocks noGrp="1"/>
          </p:cNvSpPr>
          <p:nvPr>
            <p:ph type="sldNum" sz="quarter" idx="12"/>
          </p:nvPr>
        </p:nvSpPr>
        <p:spPr/>
        <p:txBody>
          <a:bodyPr/>
          <a:lstStyle/>
          <a:p>
            <a:fld id="{4804D738-7DB9-4AE0-95C3-7CFEFCAF275F}" type="slidenum">
              <a:rPr lang="en-US" smtClean="0"/>
              <a:t>‹#›</a:t>
            </a:fld>
            <a:endParaRPr lang="en-US" dirty="0"/>
          </a:p>
        </p:txBody>
      </p:sp>
    </p:spTree>
    <p:extLst>
      <p:ext uri="{BB962C8B-B14F-4D97-AF65-F5344CB8AC3E}">
        <p14:creationId xmlns:p14="http://schemas.microsoft.com/office/powerpoint/2010/main" val="3494961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1B4C1-E524-66C5-6294-95CD4750D9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5ECAF2-D214-9DAB-6922-CB3D96D954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B858-30CF-EB3D-0382-00E9A5BD44CC}"/>
              </a:ext>
            </a:extLst>
          </p:cNvPr>
          <p:cNvSpPr>
            <a:spLocks noGrp="1"/>
          </p:cNvSpPr>
          <p:nvPr>
            <p:ph type="dt" sz="half" idx="10"/>
          </p:nvPr>
        </p:nvSpPr>
        <p:spPr/>
        <p:txBody>
          <a:bodyPr/>
          <a:lstStyle/>
          <a:p>
            <a:fld id="{63CF158C-339C-47F6-8118-875B73F904C7}" type="datetimeFigureOut">
              <a:rPr lang="en-US" smtClean="0"/>
              <a:t>8/21/2025</a:t>
            </a:fld>
            <a:endParaRPr lang="en-US" dirty="0"/>
          </a:p>
        </p:txBody>
      </p:sp>
      <p:sp>
        <p:nvSpPr>
          <p:cNvPr id="5" name="Footer Placeholder 4">
            <a:extLst>
              <a:ext uri="{FF2B5EF4-FFF2-40B4-BE49-F238E27FC236}">
                <a16:creationId xmlns:a16="http://schemas.microsoft.com/office/drawing/2014/main" id="{E5924BD4-89B9-07D0-FF0C-F10EBB5FC5B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D07E131-9BAA-017D-6160-D87D8AD5A613}"/>
              </a:ext>
            </a:extLst>
          </p:cNvPr>
          <p:cNvSpPr>
            <a:spLocks noGrp="1"/>
          </p:cNvSpPr>
          <p:nvPr>
            <p:ph type="sldNum" sz="quarter" idx="12"/>
          </p:nvPr>
        </p:nvSpPr>
        <p:spPr/>
        <p:txBody>
          <a:bodyPr/>
          <a:lstStyle/>
          <a:p>
            <a:fld id="{4804D738-7DB9-4AE0-95C3-7CFEFCAF275F}" type="slidenum">
              <a:rPr lang="en-US" smtClean="0"/>
              <a:t>‹#›</a:t>
            </a:fld>
            <a:endParaRPr lang="en-US" dirty="0"/>
          </a:p>
        </p:txBody>
      </p:sp>
    </p:spTree>
    <p:extLst>
      <p:ext uri="{BB962C8B-B14F-4D97-AF65-F5344CB8AC3E}">
        <p14:creationId xmlns:p14="http://schemas.microsoft.com/office/powerpoint/2010/main" val="378206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C619B6-029A-9034-5D40-226EE81511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FE39908-97CC-B844-1CA0-313F329C6F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C5BDD-54EB-4F1A-7963-CE62403ACE2C}"/>
              </a:ext>
            </a:extLst>
          </p:cNvPr>
          <p:cNvSpPr>
            <a:spLocks noGrp="1"/>
          </p:cNvSpPr>
          <p:nvPr>
            <p:ph type="dt" sz="half" idx="10"/>
          </p:nvPr>
        </p:nvSpPr>
        <p:spPr/>
        <p:txBody>
          <a:bodyPr/>
          <a:lstStyle/>
          <a:p>
            <a:fld id="{63CF158C-339C-47F6-8118-875B73F904C7}" type="datetimeFigureOut">
              <a:rPr lang="en-US" smtClean="0"/>
              <a:t>8/21/2025</a:t>
            </a:fld>
            <a:endParaRPr lang="en-US" dirty="0"/>
          </a:p>
        </p:txBody>
      </p:sp>
      <p:sp>
        <p:nvSpPr>
          <p:cNvPr id="5" name="Footer Placeholder 4">
            <a:extLst>
              <a:ext uri="{FF2B5EF4-FFF2-40B4-BE49-F238E27FC236}">
                <a16:creationId xmlns:a16="http://schemas.microsoft.com/office/drawing/2014/main" id="{6F262015-23E4-07BB-3AFC-FA286FAC7F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9DB9B0C-6CFE-F5C4-7345-3BBA00FB94C2}"/>
              </a:ext>
            </a:extLst>
          </p:cNvPr>
          <p:cNvSpPr>
            <a:spLocks noGrp="1"/>
          </p:cNvSpPr>
          <p:nvPr>
            <p:ph type="sldNum" sz="quarter" idx="12"/>
          </p:nvPr>
        </p:nvSpPr>
        <p:spPr/>
        <p:txBody>
          <a:bodyPr/>
          <a:lstStyle/>
          <a:p>
            <a:fld id="{4804D738-7DB9-4AE0-95C3-7CFEFCAF275F}" type="slidenum">
              <a:rPr lang="en-US" smtClean="0"/>
              <a:t>‹#›</a:t>
            </a:fld>
            <a:endParaRPr lang="en-US" dirty="0"/>
          </a:p>
        </p:txBody>
      </p:sp>
    </p:spTree>
    <p:extLst>
      <p:ext uri="{BB962C8B-B14F-4D97-AF65-F5344CB8AC3E}">
        <p14:creationId xmlns:p14="http://schemas.microsoft.com/office/powerpoint/2010/main" val="2694681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3F1C0-081D-BB0C-44E3-60068A256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217400-6465-8ACD-58FD-ABC1E74377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2C96B4-78C4-0B24-FA04-5E140373EFB0}"/>
              </a:ext>
            </a:extLst>
          </p:cNvPr>
          <p:cNvSpPr>
            <a:spLocks noGrp="1"/>
          </p:cNvSpPr>
          <p:nvPr>
            <p:ph type="dt" sz="half" idx="10"/>
          </p:nvPr>
        </p:nvSpPr>
        <p:spPr/>
        <p:txBody>
          <a:bodyPr/>
          <a:lstStyle/>
          <a:p>
            <a:fld id="{63CF158C-339C-47F6-8118-875B73F904C7}" type="datetimeFigureOut">
              <a:rPr lang="en-US" smtClean="0"/>
              <a:t>8/21/2025</a:t>
            </a:fld>
            <a:endParaRPr lang="en-US" dirty="0"/>
          </a:p>
        </p:txBody>
      </p:sp>
      <p:sp>
        <p:nvSpPr>
          <p:cNvPr id="5" name="Footer Placeholder 4">
            <a:extLst>
              <a:ext uri="{FF2B5EF4-FFF2-40B4-BE49-F238E27FC236}">
                <a16:creationId xmlns:a16="http://schemas.microsoft.com/office/drawing/2014/main" id="{388AEC41-1C4F-6372-F780-78CDA6BF90F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F8B3101-A7A4-B585-7859-EB19E4E910B3}"/>
              </a:ext>
            </a:extLst>
          </p:cNvPr>
          <p:cNvSpPr>
            <a:spLocks noGrp="1"/>
          </p:cNvSpPr>
          <p:nvPr>
            <p:ph type="sldNum" sz="quarter" idx="12"/>
          </p:nvPr>
        </p:nvSpPr>
        <p:spPr/>
        <p:txBody>
          <a:bodyPr/>
          <a:lstStyle/>
          <a:p>
            <a:fld id="{4804D738-7DB9-4AE0-95C3-7CFEFCAF275F}" type="slidenum">
              <a:rPr lang="en-US" smtClean="0"/>
              <a:t>‹#›</a:t>
            </a:fld>
            <a:endParaRPr lang="en-US" dirty="0"/>
          </a:p>
        </p:txBody>
      </p:sp>
    </p:spTree>
    <p:extLst>
      <p:ext uri="{BB962C8B-B14F-4D97-AF65-F5344CB8AC3E}">
        <p14:creationId xmlns:p14="http://schemas.microsoft.com/office/powerpoint/2010/main" val="3488311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3D60D-1601-5D02-25F1-D5F3308635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984C8C-7D5F-5E2D-8699-9C068D70EE0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E847C7-D60F-9788-C351-6EE65976BA1E}"/>
              </a:ext>
            </a:extLst>
          </p:cNvPr>
          <p:cNvSpPr>
            <a:spLocks noGrp="1"/>
          </p:cNvSpPr>
          <p:nvPr>
            <p:ph type="dt" sz="half" idx="10"/>
          </p:nvPr>
        </p:nvSpPr>
        <p:spPr/>
        <p:txBody>
          <a:bodyPr/>
          <a:lstStyle/>
          <a:p>
            <a:fld id="{63CF158C-339C-47F6-8118-875B73F904C7}" type="datetimeFigureOut">
              <a:rPr lang="en-US" smtClean="0"/>
              <a:t>8/21/2025</a:t>
            </a:fld>
            <a:endParaRPr lang="en-US" dirty="0"/>
          </a:p>
        </p:txBody>
      </p:sp>
      <p:sp>
        <p:nvSpPr>
          <p:cNvPr id="5" name="Footer Placeholder 4">
            <a:extLst>
              <a:ext uri="{FF2B5EF4-FFF2-40B4-BE49-F238E27FC236}">
                <a16:creationId xmlns:a16="http://schemas.microsoft.com/office/drawing/2014/main" id="{FD5D644D-D8FF-015E-A41B-5541AFA2A3B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969C975-818E-2938-879C-A0DA497D33AB}"/>
              </a:ext>
            </a:extLst>
          </p:cNvPr>
          <p:cNvSpPr>
            <a:spLocks noGrp="1"/>
          </p:cNvSpPr>
          <p:nvPr>
            <p:ph type="sldNum" sz="quarter" idx="12"/>
          </p:nvPr>
        </p:nvSpPr>
        <p:spPr/>
        <p:txBody>
          <a:bodyPr/>
          <a:lstStyle/>
          <a:p>
            <a:fld id="{4804D738-7DB9-4AE0-95C3-7CFEFCAF275F}" type="slidenum">
              <a:rPr lang="en-US" smtClean="0"/>
              <a:t>‹#›</a:t>
            </a:fld>
            <a:endParaRPr lang="en-US" dirty="0"/>
          </a:p>
        </p:txBody>
      </p:sp>
    </p:spTree>
    <p:extLst>
      <p:ext uri="{BB962C8B-B14F-4D97-AF65-F5344CB8AC3E}">
        <p14:creationId xmlns:p14="http://schemas.microsoft.com/office/powerpoint/2010/main" val="67536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42640-C16C-147C-D430-A89B295142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4D1107-DF07-9D78-972B-DE12E45940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549A69-76E1-7E3B-CF7E-2BE57660A8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F95293-B049-2D36-898B-9AF29DDF33DE}"/>
              </a:ext>
            </a:extLst>
          </p:cNvPr>
          <p:cNvSpPr>
            <a:spLocks noGrp="1"/>
          </p:cNvSpPr>
          <p:nvPr>
            <p:ph type="dt" sz="half" idx="10"/>
          </p:nvPr>
        </p:nvSpPr>
        <p:spPr/>
        <p:txBody>
          <a:bodyPr/>
          <a:lstStyle/>
          <a:p>
            <a:fld id="{63CF158C-339C-47F6-8118-875B73F904C7}" type="datetimeFigureOut">
              <a:rPr lang="en-US" smtClean="0"/>
              <a:t>8/21/2025</a:t>
            </a:fld>
            <a:endParaRPr lang="en-US" dirty="0"/>
          </a:p>
        </p:txBody>
      </p:sp>
      <p:sp>
        <p:nvSpPr>
          <p:cNvPr id="6" name="Footer Placeholder 5">
            <a:extLst>
              <a:ext uri="{FF2B5EF4-FFF2-40B4-BE49-F238E27FC236}">
                <a16:creationId xmlns:a16="http://schemas.microsoft.com/office/drawing/2014/main" id="{685D1B44-B792-CED9-5403-38CDE965387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335FF0A-E62A-144E-F90D-B3E5F3CEB60E}"/>
              </a:ext>
            </a:extLst>
          </p:cNvPr>
          <p:cNvSpPr>
            <a:spLocks noGrp="1"/>
          </p:cNvSpPr>
          <p:nvPr>
            <p:ph type="sldNum" sz="quarter" idx="12"/>
          </p:nvPr>
        </p:nvSpPr>
        <p:spPr/>
        <p:txBody>
          <a:bodyPr/>
          <a:lstStyle/>
          <a:p>
            <a:fld id="{4804D738-7DB9-4AE0-95C3-7CFEFCAF275F}" type="slidenum">
              <a:rPr lang="en-US" smtClean="0"/>
              <a:t>‹#›</a:t>
            </a:fld>
            <a:endParaRPr lang="en-US" dirty="0"/>
          </a:p>
        </p:txBody>
      </p:sp>
    </p:spTree>
    <p:extLst>
      <p:ext uri="{BB962C8B-B14F-4D97-AF65-F5344CB8AC3E}">
        <p14:creationId xmlns:p14="http://schemas.microsoft.com/office/powerpoint/2010/main" val="870152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EEEFA-E04C-0990-3B1C-3465D95663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2854DE-A7EE-A921-180C-54FE249975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609F8D-AC1E-AE6D-C0E3-68CFBD7925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D4362F-1780-CA19-A5A1-336608EEB5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311890-04F8-F330-96F9-8BB5E64671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87B0F1-732B-CD2C-29FE-877A38B09765}"/>
              </a:ext>
            </a:extLst>
          </p:cNvPr>
          <p:cNvSpPr>
            <a:spLocks noGrp="1"/>
          </p:cNvSpPr>
          <p:nvPr>
            <p:ph type="dt" sz="half" idx="10"/>
          </p:nvPr>
        </p:nvSpPr>
        <p:spPr/>
        <p:txBody>
          <a:bodyPr/>
          <a:lstStyle/>
          <a:p>
            <a:fld id="{63CF158C-339C-47F6-8118-875B73F904C7}" type="datetimeFigureOut">
              <a:rPr lang="en-US" smtClean="0"/>
              <a:t>8/21/2025</a:t>
            </a:fld>
            <a:endParaRPr lang="en-US" dirty="0"/>
          </a:p>
        </p:txBody>
      </p:sp>
      <p:sp>
        <p:nvSpPr>
          <p:cNvPr id="8" name="Footer Placeholder 7">
            <a:extLst>
              <a:ext uri="{FF2B5EF4-FFF2-40B4-BE49-F238E27FC236}">
                <a16:creationId xmlns:a16="http://schemas.microsoft.com/office/drawing/2014/main" id="{0F47512E-4FC6-EF9E-2BF2-083348A1341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F169797-8B73-68AD-9EE4-972666052783}"/>
              </a:ext>
            </a:extLst>
          </p:cNvPr>
          <p:cNvSpPr>
            <a:spLocks noGrp="1"/>
          </p:cNvSpPr>
          <p:nvPr>
            <p:ph type="sldNum" sz="quarter" idx="12"/>
          </p:nvPr>
        </p:nvSpPr>
        <p:spPr/>
        <p:txBody>
          <a:bodyPr/>
          <a:lstStyle/>
          <a:p>
            <a:fld id="{4804D738-7DB9-4AE0-95C3-7CFEFCAF275F}" type="slidenum">
              <a:rPr lang="en-US" smtClean="0"/>
              <a:t>‹#›</a:t>
            </a:fld>
            <a:endParaRPr lang="en-US" dirty="0"/>
          </a:p>
        </p:txBody>
      </p:sp>
    </p:spTree>
    <p:extLst>
      <p:ext uri="{BB962C8B-B14F-4D97-AF65-F5344CB8AC3E}">
        <p14:creationId xmlns:p14="http://schemas.microsoft.com/office/powerpoint/2010/main" val="2917922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CF13C-349E-B0EA-7196-4074FA00A1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F30115-C390-74AB-736E-31F43D2CABEE}"/>
              </a:ext>
            </a:extLst>
          </p:cNvPr>
          <p:cNvSpPr>
            <a:spLocks noGrp="1"/>
          </p:cNvSpPr>
          <p:nvPr>
            <p:ph type="dt" sz="half" idx="10"/>
          </p:nvPr>
        </p:nvSpPr>
        <p:spPr/>
        <p:txBody>
          <a:bodyPr/>
          <a:lstStyle/>
          <a:p>
            <a:fld id="{63CF158C-339C-47F6-8118-875B73F904C7}" type="datetimeFigureOut">
              <a:rPr lang="en-US" smtClean="0"/>
              <a:t>8/21/2025</a:t>
            </a:fld>
            <a:endParaRPr lang="en-US" dirty="0"/>
          </a:p>
        </p:txBody>
      </p:sp>
      <p:sp>
        <p:nvSpPr>
          <p:cNvPr id="4" name="Footer Placeholder 3">
            <a:extLst>
              <a:ext uri="{FF2B5EF4-FFF2-40B4-BE49-F238E27FC236}">
                <a16:creationId xmlns:a16="http://schemas.microsoft.com/office/drawing/2014/main" id="{9F613BE7-2856-9765-0D5A-5F74068F22E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1E6759A-14AF-C9F1-739B-42CE34D5BD2E}"/>
              </a:ext>
            </a:extLst>
          </p:cNvPr>
          <p:cNvSpPr>
            <a:spLocks noGrp="1"/>
          </p:cNvSpPr>
          <p:nvPr>
            <p:ph type="sldNum" sz="quarter" idx="12"/>
          </p:nvPr>
        </p:nvSpPr>
        <p:spPr/>
        <p:txBody>
          <a:bodyPr/>
          <a:lstStyle/>
          <a:p>
            <a:fld id="{4804D738-7DB9-4AE0-95C3-7CFEFCAF275F}" type="slidenum">
              <a:rPr lang="en-US" smtClean="0"/>
              <a:t>‹#›</a:t>
            </a:fld>
            <a:endParaRPr lang="en-US" dirty="0"/>
          </a:p>
        </p:txBody>
      </p:sp>
    </p:spTree>
    <p:extLst>
      <p:ext uri="{BB962C8B-B14F-4D97-AF65-F5344CB8AC3E}">
        <p14:creationId xmlns:p14="http://schemas.microsoft.com/office/powerpoint/2010/main" val="3306714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B75763-2FA0-169C-4785-29D21295E7E8}"/>
              </a:ext>
            </a:extLst>
          </p:cNvPr>
          <p:cNvSpPr>
            <a:spLocks noGrp="1"/>
          </p:cNvSpPr>
          <p:nvPr>
            <p:ph type="dt" sz="half" idx="10"/>
          </p:nvPr>
        </p:nvSpPr>
        <p:spPr/>
        <p:txBody>
          <a:bodyPr/>
          <a:lstStyle/>
          <a:p>
            <a:fld id="{63CF158C-339C-47F6-8118-875B73F904C7}" type="datetimeFigureOut">
              <a:rPr lang="en-US" smtClean="0"/>
              <a:t>8/21/2025</a:t>
            </a:fld>
            <a:endParaRPr lang="en-US" dirty="0"/>
          </a:p>
        </p:txBody>
      </p:sp>
      <p:sp>
        <p:nvSpPr>
          <p:cNvPr id="3" name="Footer Placeholder 2">
            <a:extLst>
              <a:ext uri="{FF2B5EF4-FFF2-40B4-BE49-F238E27FC236}">
                <a16:creationId xmlns:a16="http://schemas.microsoft.com/office/drawing/2014/main" id="{202717CC-0BD5-AD83-CCA3-B9DB6FEDFAB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B0B262B-BFAF-574D-5A7A-7A993B308999}"/>
              </a:ext>
            </a:extLst>
          </p:cNvPr>
          <p:cNvSpPr>
            <a:spLocks noGrp="1"/>
          </p:cNvSpPr>
          <p:nvPr>
            <p:ph type="sldNum" sz="quarter" idx="12"/>
          </p:nvPr>
        </p:nvSpPr>
        <p:spPr/>
        <p:txBody>
          <a:bodyPr/>
          <a:lstStyle/>
          <a:p>
            <a:fld id="{4804D738-7DB9-4AE0-95C3-7CFEFCAF275F}" type="slidenum">
              <a:rPr lang="en-US" smtClean="0"/>
              <a:t>‹#›</a:t>
            </a:fld>
            <a:endParaRPr lang="en-US" dirty="0"/>
          </a:p>
        </p:txBody>
      </p:sp>
    </p:spTree>
    <p:extLst>
      <p:ext uri="{BB962C8B-B14F-4D97-AF65-F5344CB8AC3E}">
        <p14:creationId xmlns:p14="http://schemas.microsoft.com/office/powerpoint/2010/main" val="2299614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FE823-F1C2-3E00-F4D2-2B9B1A83FE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6B7BEC-B873-B397-6B85-4BA931BC60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477C20-62C4-8EAC-78CC-5A95B24317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FF0F23-7A08-FBBA-F1C9-09507323FC93}"/>
              </a:ext>
            </a:extLst>
          </p:cNvPr>
          <p:cNvSpPr>
            <a:spLocks noGrp="1"/>
          </p:cNvSpPr>
          <p:nvPr>
            <p:ph type="dt" sz="half" idx="10"/>
          </p:nvPr>
        </p:nvSpPr>
        <p:spPr/>
        <p:txBody>
          <a:bodyPr/>
          <a:lstStyle/>
          <a:p>
            <a:fld id="{63CF158C-339C-47F6-8118-875B73F904C7}" type="datetimeFigureOut">
              <a:rPr lang="en-US" smtClean="0"/>
              <a:t>8/21/2025</a:t>
            </a:fld>
            <a:endParaRPr lang="en-US" dirty="0"/>
          </a:p>
        </p:txBody>
      </p:sp>
      <p:sp>
        <p:nvSpPr>
          <p:cNvPr id="6" name="Footer Placeholder 5">
            <a:extLst>
              <a:ext uri="{FF2B5EF4-FFF2-40B4-BE49-F238E27FC236}">
                <a16:creationId xmlns:a16="http://schemas.microsoft.com/office/drawing/2014/main" id="{71CEB9EF-E1E0-3CF8-D82E-B44E6D878F9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0AAA179-DA10-D947-B78E-0266833C0048}"/>
              </a:ext>
            </a:extLst>
          </p:cNvPr>
          <p:cNvSpPr>
            <a:spLocks noGrp="1"/>
          </p:cNvSpPr>
          <p:nvPr>
            <p:ph type="sldNum" sz="quarter" idx="12"/>
          </p:nvPr>
        </p:nvSpPr>
        <p:spPr/>
        <p:txBody>
          <a:bodyPr/>
          <a:lstStyle/>
          <a:p>
            <a:fld id="{4804D738-7DB9-4AE0-95C3-7CFEFCAF275F}" type="slidenum">
              <a:rPr lang="en-US" smtClean="0"/>
              <a:t>‹#›</a:t>
            </a:fld>
            <a:endParaRPr lang="en-US" dirty="0"/>
          </a:p>
        </p:txBody>
      </p:sp>
    </p:spTree>
    <p:extLst>
      <p:ext uri="{BB962C8B-B14F-4D97-AF65-F5344CB8AC3E}">
        <p14:creationId xmlns:p14="http://schemas.microsoft.com/office/powerpoint/2010/main" val="2441970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2DD91-8C22-F466-4A0D-E83D75C768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C2D835-38E0-EC4A-C285-3E28935F11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85EE2BC-9E55-4C29-8DB7-AFF2F078CB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CDE123-ED83-49B8-98FF-0F4AB9A4543C}"/>
              </a:ext>
            </a:extLst>
          </p:cNvPr>
          <p:cNvSpPr>
            <a:spLocks noGrp="1"/>
          </p:cNvSpPr>
          <p:nvPr>
            <p:ph type="dt" sz="half" idx="10"/>
          </p:nvPr>
        </p:nvSpPr>
        <p:spPr/>
        <p:txBody>
          <a:bodyPr/>
          <a:lstStyle/>
          <a:p>
            <a:fld id="{63CF158C-339C-47F6-8118-875B73F904C7}" type="datetimeFigureOut">
              <a:rPr lang="en-US" smtClean="0"/>
              <a:t>8/21/2025</a:t>
            </a:fld>
            <a:endParaRPr lang="en-US" dirty="0"/>
          </a:p>
        </p:txBody>
      </p:sp>
      <p:sp>
        <p:nvSpPr>
          <p:cNvPr id="6" name="Footer Placeholder 5">
            <a:extLst>
              <a:ext uri="{FF2B5EF4-FFF2-40B4-BE49-F238E27FC236}">
                <a16:creationId xmlns:a16="http://schemas.microsoft.com/office/drawing/2014/main" id="{63135C8E-E8E8-D8AE-AA28-E688D44B6F7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E4EE6DE-5AD9-0764-C0F9-62345DC9B7BE}"/>
              </a:ext>
            </a:extLst>
          </p:cNvPr>
          <p:cNvSpPr>
            <a:spLocks noGrp="1"/>
          </p:cNvSpPr>
          <p:nvPr>
            <p:ph type="sldNum" sz="quarter" idx="12"/>
          </p:nvPr>
        </p:nvSpPr>
        <p:spPr/>
        <p:txBody>
          <a:bodyPr/>
          <a:lstStyle/>
          <a:p>
            <a:fld id="{4804D738-7DB9-4AE0-95C3-7CFEFCAF275F}" type="slidenum">
              <a:rPr lang="en-US" smtClean="0"/>
              <a:t>‹#›</a:t>
            </a:fld>
            <a:endParaRPr lang="en-US" dirty="0"/>
          </a:p>
        </p:txBody>
      </p:sp>
    </p:spTree>
    <p:extLst>
      <p:ext uri="{BB962C8B-B14F-4D97-AF65-F5344CB8AC3E}">
        <p14:creationId xmlns:p14="http://schemas.microsoft.com/office/powerpoint/2010/main" val="1069272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1988E0-519A-4691-A13D-2B3FAAB274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E80F5C-BD91-0A96-26A0-FC1EB35FD1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D0BBA4-9E07-8949-71A2-391C102FBF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3CF158C-339C-47F6-8118-875B73F904C7}" type="datetimeFigureOut">
              <a:rPr lang="en-US" smtClean="0"/>
              <a:t>8/21/2025</a:t>
            </a:fld>
            <a:endParaRPr lang="en-US" dirty="0"/>
          </a:p>
        </p:txBody>
      </p:sp>
      <p:sp>
        <p:nvSpPr>
          <p:cNvPr id="5" name="Footer Placeholder 4">
            <a:extLst>
              <a:ext uri="{FF2B5EF4-FFF2-40B4-BE49-F238E27FC236}">
                <a16:creationId xmlns:a16="http://schemas.microsoft.com/office/drawing/2014/main" id="{2BE3C659-798D-6447-D678-0F6067290D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296C7029-71DD-4F8E-42E4-659E8ACF5C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04D738-7DB9-4AE0-95C3-7CFEFCAF275F}" type="slidenum">
              <a:rPr lang="en-US" smtClean="0"/>
              <a:t>‹#›</a:t>
            </a:fld>
            <a:endParaRPr lang="en-US" dirty="0"/>
          </a:p>
        </p:txBody>
      </p:sp>
    </p:spTree>
    <p:extLst>
      <p:ext uri="{BB962C8B-B14F-4D97-AF65-F5344CB8AC3E}">
        <p14:creationId xmlns:p14="http://schemas.microsoft.com/office/powerpoint/2010/main" val="10980330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1.png"/><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42.png"/><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43.png"/><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www.lafsbc.org/"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626242C-3F34-5BBE-3E8F-12EE8482C7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0BA940-CB3C-C9AA-0A03-05127263D86D}"/>
              </a:ext>
            </a:extLst>
          </p:cNvPr>
          <p:cNvSpPr>
            <a:spLocks noGrp="1"/>
          </p:cNvSpPr>
          <p:nvPr>
            <p:ph type="ctrTitle"/>
          </p:nvPr>
        </p:nvSpPr>
        <p:spPr>
          <a:xfrm>
            <a:off x="8153400" y="1128094"/>
            <a:ext cx="3924300" cy="1037254"/>
          </a:xfrm>
        </p:spPr>
        <p:txBody>
          <a:bodyPr vert="horz" lIns="91440" tIns="45720" rIns="91440" bIns="45720" rtlCol="0" anchor="t">
            <a:normAutofit fontScale="90000"/>
          </a:bodyPr>
          <a:lstStyle/>
          <a:p>
            <a:pPr algn="l"/>
            <a:r>
              <a:rPr lang="es-US" sz="3600" noProof="0" dirty="0"/>
              <a:t>Taller sobre los Derechos del Inquilino</a:t>
            </a:r>
            <a:br>
              <a:rPr lang="es-US" sz="2700" noProof="0" dirty="0"/>
            </a:br>
            <a:endParaRPr lang="es-US" sz="2700" noProof="0" dirty="0"/>
          </a:p>
        </p:txBody>
      </p:sp>
      <p:pic>
        <p:nvPicPr>
          <p:cNvPr id="1026" name="Picture 2" descr="Premium Vector | Moving to new house Family relocated to new home">
            <a:extLst>
              <a:ext uri="{FF2B5EF4-FFF2-40B4-BE49-F238E27FC236}">
                <a16:creationId xmlns:a16="http://schemas.microsoft.com/office/drawing/2014/main" id="{79B3DC03-7E7E-6748-0F9E-D0F79613DC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647" r="22549" b="1"/>
          <a:stretch/>
        </p:blipFill>
        <p:spPr bwMode="auto">
          <a:xfrm>
            <a:off x="-9886" y="10"/>
            <a:ext cx="7572605" cy="6857990"/>
          </a:xfrm>
          <a:prstGeom prst="rect">
            <a:avLst/>
          </a:prstGeom>
          <a:noFill/>
          <a:extLst>
            <a:ext uri="{909E8E84-426E-40DD-AFC4-6F175D3DCCD1}">
              <a14:hiddenFill xmlns:a14="http://schemas.microsoft.com/office/drawing/2010/main">
                <a:solidFill>
                  <a:srgbClr val="FFFFFF"/>
                </a:solidFill>
              </a14:hiddenFill>
            </a:ext>
          </a:extLst>
        </p:spPr>
      </p:pic>
      <p:cxnSp>
        <p:nvCxnSpPr>
          <p:cNvPr id="1031" name="Straight Connector 1030">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A2ED7CC5-E465-2984-0C6D-EAAAB5E4D2FC}"/>
              </a:ext>
            </a:extLst>
          </p:cNvPr>
          <p:cNvSpPr>
            <a:spLocks noGrp="1"/>
          </p:cNvSpPr>
          <p:nvPr>
            <p:ph type="subTitle" idx="1"/>
          </p:nvPr>
        </p:nvSpPr>
        <p:spPr>
          <a:xfrm>
            <a:off x="8153400" y="2543364"/>
            <a:ext cx="3434180" cy="3599019"/>
          </a:xfrm>
        </p:spPr>
        <p:txBody>
          <a:bodyPr vert="horz" lIns="91440" tIns="45720" rIns="91440" bIns="45720" rtlCol="0">
            <a:normAutofit/>
          </a:bodyPr>
          <a:lstStyle/>
          <a:p>
            <a:pPr marL="457200" indent="-228600" algn="l">
              <a:buFont typeface="Arial" panose="020B0604020202020204" pitchFamily="34" charset="0"/>
              <a:buChar char="•"/>
            </a:pPr>
            <a:r>
              <a:rPr lang="es-US" sz="2000" noProof="0" dirty="0"/>
              <a:t>Que considerar antes de mudarse</a:t>
            </a:r>
          </a:p>
          <a:p>
            <a:pPr marL="457200" indent="-228600" algn="l">
              <a:buFont typeface="Arial" panose="020B0604020202020204" pitchFamily="34" charset="0"/>
              <a:buChar char="•"/>
            </a:pPr>
            <a:r>
              <a:rPr lang="es-US" sz="2000" noProof="0" dirty="0"/>
              <a:t>Pago del alquiler y aumentos del alquiler</a:t>
            </a:r>
          </a:p>
          <a:p>
            <a:pPr marL="457200" indent="-228600" algn="l">
              <a:buFont typeface="Arial" panose="020B0604020202020204" pitchFamily="34" charset="0"/>
              <a:buChar char="•"/>
            </a:pPr>
            <a:r>
              <a:rPr lang="es-US" sz="2000" noProof="0" dirty="0"/>
              <a:t>Derecho a la privacidad</a:t>
            </a:r>
          </a:p>
          <a:p>
            <a:pPr marL="457200" indent="-228600" algn="l">
              <a:buFont typeface="Arial" panose="020B0604020202020204" pitchFamily="34" charset="0"/>
              <a:buChar char="•"/>
            </a:pPr>
            <a:r>
              <a:rPr lang="es-US" sz="2000" noProof="0" dirty="0"/>
              <a:t>Derecho a una vivienda habitable</a:t>
            </a:r>
          </a:p>
          <a:p>
            <a:pPr marL="457200" indent="-228600" algn="l">
              <a:buFont typeface="Arial" panose="020B0604020202020204" pitchFamily="34" charset="0"/>
              <a:buChar char="•"/>
            </a:pPr>
            <a:r>
              <a:rPr lang="es-US" sz="2000" noProof="0" dirty="0"/>
              <a:t>Si el propietario quiere que se mude</a:t>
            </a:r>
          </a:p>
          <a:p>
            <a:pPr marL="457200" indent="-228600" algn="l">
              <a:buFont typeface="Arial" panose="020B0604020202020204" pitchFamily="34" charset="0"/>
              <a:buChar char="•"/>
            </a:pPr>
            <a:r>
              <a:rPr lang="es-US" sz="2000" noProof="0" dirty="0"/>
              <a:t>Deposito de seguridad</a:t>
            </a:r>
          </a:p>
          <a:p>
            <a:pPr marL="457200" indent="-228600" algn="l">
              <a:buFont typeface="Arial" panose="020B0604020202020204" pitchFamily="34" charset="0"/>
              <a:buChar char="•"/>
            </a:pPr>
            <a:endParaRPr lang="es-US" sz="2000" noProof="0" dirty="0"/>
          </a:p>
        </p:txBody>
      </p:sp>
      <p:pic>
        <p:nvPicPr>
          <p:cNvPr id="4" name="Derechos Inquilinos">
            <a:hlinkClick r:id="" action="ppaction://media"/>
            <a:extLst>
              <a:ext uri="{FF2B5EF4-FFF2-40B4-BE49-F238E27FC236}">
                <a16:creationId xmlns:a16="http://schemas.microsoft.com/office/drawing/2014/main" id="{F41296DE-20D0-3F42-BDC2-4E238A1054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pic>
        <p:nvPicPr>
          <p:cNvPr id="5" name="Derechos Inquilinos">
            <a:hlinkClick r:id="" action="ppaction://media"/>
            <a:extLst>
              <a:ext uri="{FF2B5EF4-FFF2-40B4-BE49-F238E27FC236}">
                <a16:creationId xmlns:a16="http://schemas.microsoft.com/office/drawing/2014/main" id="{C05FE605-D646-D691-D729-84592BACC3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pic>
        <p:nvPicPr>
          <p:cNvPr id="6" name="Derechos Inquilinos">
            <a:hlinkClick r:id="" action="ppaction://media"/>
            <a:extLst>
              <a:ext uri="{FF2B5EF4-FFF2-40B4-BE49-F238E27FC236}">
                <a16:creationId xmlns:a16="http://schemas.microsoft.com/office/drawing/2014/main" id="{9AAF91C1-A1D8-A5BB-84A4-9708E0C044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pic>
        <p:nvPicPr>
          <p:cNvPr id="7" name="Derechos Inquilinos">
            <a:hlinkClick r:id="" action="ppaction://media"/>
            <a:extLst>
              <a:ext uri="{FF2B5EF4-FFF2-40B4-BE49-F238E27FC236}">
                <a16:creationId xmlns:a16="http://schemas.microsoft.com/office/drawing/2014/main" id="{3A1C2D9A-4663-E6A6-9924-F5183EFD67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346599664"/>
      </p:ext>
    </p:extLst>
  </p:cSld>
  <p:clrMapOvr>
    <a:masterClrMapping/>
  </p:clrMapOvr>
  <mc:AlternateContent xmlns:mc="http://schemas.openxmlformats.org/markup-compatibility/2006" xmlns:p14="http://schemas.microsoft.com/office/powerpoint/2010/main">
    <mc:Choice Requires="p14">
      <p:transition spd="slow" p14:dur="2000" advTm="27454"/>
    </mc:Choice>
    <mc:Fallback xmlns="">
      <p:transition spd="slow" advTm="27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6"/>
                                        </p:tgtEl>
                                      </p:cBhvr>
                                    </p:cmd>
                                  </p:childTnLst>
                                </p:cTn>
                              </p:par>
                            </p:childTnLst>
                          </p:cTn>
                        </p:par>
                        <p:par>
                          <p:cTn id="10" fill="hold">
                            <p:stCondLst>
                              <p:cond delay="0"/>
                            </p:stCondLst>
                            <p:childTnLst>
                              <p:par>
                                <p:cTn id="11" presetID="1" presetClass="mediacall" presetSubtype="0" fill="hold" nodeType="afterEffect">
                                  <p:stCondLst>
                                    <p:cond delay="0"/>
                                  </p:stCondLst>
                                  <p:childTnLst>
                                    <p:cmd type="call" cmd="playFrom(0.0)">
                                      <p:cBhvr>
                                        <p:cTn id="12" dur="1" fill="hold"/>
                                        <p:tgtEl>
                                          <p:spTgt spid="5"/>
                                        </p:tgtEl>
                                      </p:cBhvr>
                                    </p:cmd>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9051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audio>
              <p:cMediaNode vol="80000" numSld="999" showWhenStopped="0">
                <p:cTn id="18" repeatCount="indefinite" fill="hold" display="0">
                  <p:stCondLst>
                    <p:cond delay="indefinite"/>
                  </p:stCondLst>
                  <p:endCondLst>
                    <p:cond evt="onStopAudio" delay="0">
                      <p:tgtEl>
                        <p:sldTgt/>
                      </p:tgtEl>
                    </p:cond>
                  </p:endCondLst>
                </p:cTn>
                <p:tgtEl>
                  <p:spTgt spid="5"/>
                </p:tgtEl>
              </p:cMediaNode>
            </p:audio>
            <p:audio>
              <p:cMediaNode vol="80000" numSld="999" showWhenStopped="0">
                <p:cTn id="19" repeatCount="indefinite" fill="hold" display="0">
                  <p:stCondLst>
                    <p:cond delay="indefinite"/>
                  </p:stCondLst>
                  <p:endCondLst>
                    <p:cond evt="onStopAudio" delay="0">
                      <p:tgtEl>
                        <p:sldTgt/>
                      </p:tgtEl>
                    </p:cond>
                  </p:endCondLst>
                </p:cTn>
                <p:tgtEl>
                  <p:spTgt spid="6"/>
                </p:tgtEl>
              </p:cMediaNode>
            </p:audio>
            <p:audio>
              <p:cMediaNode vol="80000" numSld="999">
                <p:cTn id="20"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B544846-BB79-593D-D3B1-DC5BC84A98B0}"/>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pic>
        <p:nvPicPr>
          <p:cNvPr id="6" name="Content Placeholder 5" descr="A person sitting in a chair with his hands behind his head&#10;&#10;AI-generated content may be incorrect.">
            <a:extLst>
              <a:ext uri="{FF2B5EF4-FFF2-40B4-BE49-F238E27FC236}">
                <a16:creationId xmlns:a16="http://schemas.microsoft.com/office/drawing/2014/main" id="{F9EB4F15-F420-5DA7-D5EA-151201E0D73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t="10865" b="5179"/>
          <a:stretch/>
        </p:blipFill>
        <p:spPr>
          <a:xfrm>
            <a:off x="1" y="1"/>
            <a:ext cx="12192000" cy="6857999"/>
          </a:xfrm>
          <a:prstGeom prst="rect">
            <a:avLst/>
          </a:prstGeom>
        </p:spPr>
      </p:pic>
      <p:sp useBgFill="1">
        <p:nvSpPr>
          <p:cNvPr id="13" name="Freeform: Shape 12">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425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US" noProof="0" dirty="0"/>
          </a:p>
        </p:txBody>
      </p:sp>
      <p:sp>
        <p:nvSpPr>
          <p:cNvPr id="15" name="Freeform: Shape 14">
            <a:extLst>
              <a:ext uri="{FF2B5EF4-FFF2-40B4-BE49-F238E27FC236}">
                <a16:creationId xmlns:a16="http://schemas.microsoft.com/office/drawing/2014/main" id="{DD0D366F-455D-4298-97E9-89785ADAE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425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solidFill>
            <a:srgbClr val="82766A">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US" noProof="0" dirty="0"/>
          </a:p>
        </p:txBody>
      </p:sp>
      <p:sp>
        <p:nvSpPr>
          <p:cNvPr id="4" name="Content Placeholder 3">
            <a:extLst>
              <a:ext uri="{FF2B5EF4-FFF2-40B4-BE49-F238E27FC236}">
                <a16:creationId xmlns:a16="http://schemas.microsoft.com/office/drawing/2014/main" id="{E59E6B08-32E7-E9D0-7B37-FD8D75A7CE2E}"/>
              </a:ext>
            </a:extLst>
          </p:cNvPr>
          <p:cNvSpPr>
            <a:spLocks noGrp="1"/>
          </p:cNvSpPr>
          <p:nvPr>
            <p:ph sz="half" idx="2"/>
          </p:nvPr>
        </p:nvSpPr>
        <p:spPr>
          <a:xfrm>
            <a:off x="6651086" y="2524343"/>
            <a:ext cx="4458446" cy="2581057"/>
          </a:xfrm>
        </p:spPr>
        <p:txBody>
          <a:bodyPr vert="horz" lIns="91440" tIns="45720" rIns="91440" bIns="45720" rtlCol="0" anchor="ctr">
            <a:normAutofit/>
          </a:bodyPr>
          <a:lstStyle/>
          <a:p>
            <a:r>
              <a:rPr lang="es-US" sz="2000" noProof="0" dirty="0"/>
              <a:t>En todos los contratos de alquiler se implica que el propietario no invadirá la privacidad de un inquilino, que intervendrá si se informa de problemas con un vecino inquilino; que no discriminará al inquilino; y que se asegurará de que las instalaciones estén a salvo de daños externos</a:t>
            </a:r>
          </a:p>
        </p:txBody>
      </p:sp>
      <p:sp>
        <p:nvSpPr>
          <p:cNvPr id="2" name="Title 1">
            <a:extLst>
              <a:ext uri="{FF2B5EF4-FFF2-40B4-BE49-F238E27FC236}">
                <a16:creationId xmlns:a16="http://schemas.microsoft.com/office/drawing/2014/main" id="{E0846EA0-81D0-7A98-5A8B-B45C4BEA98B2}"/>
              </a:ext>
            </a:extLst>
          </p:cNvPr>
          <p:cNvSpPr>
            <a:spLocks noGrp="1"/>
          </p:cNvSpPr>
          <p:nvPr>
            <p:ph type="title"/>
          </p:nvPr>
        </p:nvSpPr>
        <p:spPr>
          <a:xfrm>
            <a:off x="6492728" y="1071350"/>
            <a:ext cx="4775162" cy="1242924"/>
          </a:xfrm>
        </p:spPr>
        <p:txBody>
          <a:bodyPr vert="horz" lIns="91440" tIns="45720" rIns="91440" bIns="45720" rtlCol="0" anchor="ctr">
            <a:normAutofit/>
          </a:bodyPr>
          <a:lstStyle/>
          <a:p>
            <a:pPr algn="ctr"/>
            <a:r>
              <a:rPr lang="es-US" sz="2800" noProof="0" dirty="0"/>
              <a:t>El derecho del inquilino a la privacidad y al disfrute tranquilo</a:t>
            </a:r>
          </a:p>
        </p:txBody>
      </p:sp>
      <p:sp>
        <p:nvSpPr>
          <p:cNvPr id="17"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6434"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Tree>
    <p:extLst>
      <p:ext uri="{BB962C8B-B14F-4D97-AF65-F5344CB8AC3E}">
        <p14:creationId xmlns:p14="http://schemas.microsoft.com/office/powerpoint/2010/main" val="1335258738"/>
      </p:ext>
    </p:extLst>
  </p:cSld>
  <p:clrMapOvr>
    <a:masterClrMapping/>
  </p:clrMapOvr>
  <mc:AlternateContent xmlns:mc="http://schemas.openxmlformats.org/markup-compatibility/2006" xmlns:p14="http://schemas.microsoft.com/office/powerpoint/2010/main">
    <mc:Choice Requires="p14">
      <p:transition spd="slow" p14:dur="2000" advTm="26030"/>
    </mc:Choice>
    <mc:Fallback xmlns="">
      <p:transition spd="slow" advTm="2603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194190D-4FE6-606E-D0F9-31B14646EF72}"/>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pic>
        <p:nvPicPr>
          <p:cNvPr id="6" name="Content Placeholder 5" descr="A hand holding a door handle&#10;&#10;AI-generated content may be incorrect.">
            <a:extLst>
              <a:ext uri="{FF2B5EF4-FFF2-40B4-BE49-F238E27FC236}">
                <a16:creationId xmlns:a16="http://schemas.microsoft.com/office/drawing/2014/main" id="{A7BFEE34-3F16-40EE-E3FE-E3DB0151943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l="10789" r="24567" b="9091"/>
          <a:stretch/>
        </p:blipFill>
        <p:spPr>
          <a:xfrm>
            <a:off x="3522468" y="10"/>
            <a:ext cx="8669532" cy="6857990"/>
          </a:xfrm>
          <a:prstGeom prst="rect">
            <a:avLst/>
          </a:prstGeom>
        </p:spPr>
      </p:pic>
      <p:sp>
        <p:nvSpPr>
          <p:cNvPr id="13" name="Rectangle 1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
        <p:nvSpPr>
          <p:cNvPr id="2" name="Title 1">
            <a:extLst>
              <a:ext uri="{FF2B5EF4-FFF2-40B4-BE49-F238E27FC236}">
                <a16:creationId xmlns:a16="http://schemas.microsoft.com/office/drawing/2014/main" id="{42D725FA-8780-4613-9505-0AD9ABB633CC}"/>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s-US" sz="2600" noProof="0" dirty="0">
                <a:solidFill>
                  <a:schemeClr val="bg1"/>
                </a:solidFill>
              </a:rPr>
              <a:t>El derecho a la privacidad del inquilino</a:t>
            </a: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121E94C3-0CE7-1911-7CF6-91CC7A26C0A7}"/>
              </a:ext>
            </a:extLst>
          </p:cNvPr>
          <p:cNvSpPr>
            <a:spLocks noGrp="1"/>
          </p:cNvSpPr>
          <p:nvPr>
            <p:ph sz="half" idx="2"/>
          </p:nvPr>
        </p:nvSpPr>
        <p:spPr>
          <a:xfrm>
            <a:off x="371094" y="2718054"/>
            <a:ext cx="3438906" cy="3207258"/>
          </a:xfrm>
        </p:spPr>
        <p:txBody>
          <a:bodyPr vert="horz" lIns="91440" tIns="45720" rIns="91440" bIns="45720" rtlCol="0" anchor="t">
            <a:normAutofit/>
          </a:bodyPr>
          <a:lstStyle/>
          <a:p>
            <a:r>
              <a:rPr lang="es-US" sz="1600" noProof="0" dirty="0">
                <a:solidFill>
                  <a:schemeClr val="bg1"/>
                </a:solidFill>
              </a:rPr>
              <a:t>El propietario debe dar un aviso por escrito con 24 horas de anticipación antes de entrar en la propiedad de alquiler. El aviso debe indicar la fecha y el horario de entrada, así como el propósito (como hacer reparaciones o prestar servicios).</a:t>
            </a:r>
          </a:p>
          <a:p>
            <a:r>
              <a:rPr lang="es-US" sz="1600" noProof="0" dirty="0">
                <a:solidFill>
                  <a:schemeClr val="bg1"/>
                </a:solidFill>
              </a:rPr>
              <a:t>Algunas excepciones al requisito de aviso por escrito son las emergencias o cuando el inquilino está presente y da su consentimiento verbal.</a:t>
            </a:r>
          </a:p>
        </p:txBody>
      </p:sp>
    </p:spTree>
    <p:extLst>
      <p:ext uri="{BB962C8B-B14F-4D97-AF65-F5344CB8AC3E}">
        <p14:creationId xmlns:p14="http://schemas.microsoft.com/office/powerpoint/2010/main" val="932629270"/>
      </p:ext>
    </p:extLst>
  </p:cSld>
  <p:clrMapOvr>
    <a:masterClrMapping/>
  </p:clrMapOvr>
  <mc:AlternateContent xmlns:mc="http://schemas.openxmlformats.org/markup-compatibility/2006" xmlns:p14="http://schemas.microsoft.com/office/powerpoint/2010/main">
    <mc:Choice Requires="p14">
      <p:transition spd="slow" p14:dur="2000" advTm="28189"/>
    </mc:Choice>
    <mc:Fallback xmlns="">
      <p:transition spd="slow" advTm="28189"/>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9ADF57-71B0-3180-EE6C-6E73DC9312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79B2CB-9F8A-8D1A-91FF-59C13345323E}"/>
              </a:ext>
            </a:extLst>
          </p:cNvPr>
          <p:cNvSpPr>
            <a:spLocks noGrp="1"/>
          </p:cNvSpPr>
          <p:nvPr>
            <p:ph type="title"/>
          </p:nvPr>
        </p:nvSpPr>
        <p:spPr>
          <a:xfrm>
            <a:off x="6417734" y="769937"/>
            <a:ext cx="5291663" cy="1628775"/>
          </a:xfrm>
        </p:spPr>
        <p:txBody>
          <a:bodyPr vert="horz" lIns="91440" tIns="45720" rIns="91440" bIns="45720" rtlCol="0" anchor="b">
            <a:normAutofit/>
          </a:bodyPr>
          <a:lstStyle/>
          <a:p>
            <a:r>
              <a:rPr lang="es-US" sz="3700" noProof="0" dirty="0"/>
              <a:t>Que pasa si un propietario viola el derecho a la privacidad de un inquilino?</a:t>
            </a:r>
          </a:p>
        </p:txBody>
      </p:sp>
      <p:pic>
        <p:nvPicPr>
          <p:cNvPr id="6" name="Content Placeholder 5" descr="A person standing next to another person&#10;&#10;AI-generated content may be incorrect.">
            <a:extLst>
              <a:ext uri="{FF2B5EF4-FFF2-40B4-BE49-F238E27FC236}">
                <a16:creationId xmlns:a16="http://schemas.microsoft.com/office/drawing/2014/main" id="{4FC5F513-D4AA-09FF-3648-EE262EFFA13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l="10574" r="10076" b="2"/>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4" name="Content Placeholder 3">
            <a:extLst>
              <a:ext uri="{FF2B5EF4-FFF2-40B4-BE49-F238E27FC236}">
                <a16:creationId xmlns:a16="http://schemas.microsoft.com/office/drawing/2014/main" id="{D103E771-CCAA-6A0E-1583-500DC27E4C0C}"/>
              </a:ext>
            </a:extLst>
          </p:cNvPr>
          <p:cNvSpPr>
            <a:spLocks noGrp="1"/>
          </p:cNvSpPr>
          <p:nvPr>
            <p:ph sz="half" idx="2"/>
          </p:nvPr>
        </p:nvSpPr>
        <p:spPr>
          <a:xfrm>
            <a:off x="6417734" y="2614612"/>
            <a:ext cx="5291663" cy="3752849"/>
          </a:xfrm>
        </p:spPr>
        <p:txBody>
          <a:bodyPr vert="horz" lIns="91440" tIns="45720" rIns="91440" bIns="45720" rtlCol="0">
            <a:normAutofit/>
          </a:bodyPr>
          <a:lstStyle/>
          <a:p>
            <a:r>
              <a:rPr lang="es-US" sz="1800" noProof="0" dirty="0"/>
              <a:t>Un inquilino puede llevar a un propietario a un tribunal de reclamos menores para demandarlo por danos y perjuicios, hasta $2,000 por cada violación de la privacidad.</a:t>
            </a:r>
          </a:p>
          <a:p>
            <a:r>
              <a:rPr lang="es-US" sz="1800" noProof="0" dirty="0"/>
              <a:t>Seria mejor documentar el problema primero, por ejemplo, escribir una carta al propietario para informarle de sus acciones y solicitarle que detenga sus acciones. Legal Aid puede ayudar con esto.</a:t>
            </a:r>
          </a:p>
        </p:txBody>
      </p:sp>
    </p:spTree>
    <p:extLst>
      <p:ext uri="{BB962C8B-B14F-4D97-AF65-F5344CB8AC3E}">
        <p14:creationId xmlns:p14="http://schemas.microsoft.com/office/powerpoint/2010/main" val="1982048618"/>
      </p:ext>
    </p:extLst>
  </p:cSld>
  <p:clrMapOvr>
    <a:masterClrMapping/>
  </p:clrMapOvr>
  <mc:AlternateContent xmlns:mc="http://schemas.openxmlformats.org/markup-compatibility/2006" xmlns:p14="http://schemas.microsoft.com/office/powerpoint/2010/main">
    <mc:Choice Requires="p14">
      <p:transition spd="slow" p14:dur="2000" advTm="22773"/>
    </mc:Choice>
    <mc:Fallback xmlns="">
      <p:transition spd="slow" advTm="22773"/>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8F1E4F3-41BC-61D4-1427-23F48CCD0E87}"/>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pic>
        <p:nvPicPr>
          <p:cNvPr id="6" name="Content Placeholder 5" descr="A person working on a sink&#10;&#10;AI-generated content may be incorrect.">
            <a:extLst>
              <a:ext uri="{FF2B5EF4-FFF2-40B4-BE49-F238E27FC236}">
                <a16:creationId xmlns:a16="http://schemas.microsoft.com/office/drawing/2014/main" id="{77447E8D-7071-7338-D5EA-1C34B19971D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l="4675" r="3676"/>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
        <p:nvSpPr>
          <p:cNvPr id="2" name="Title 1">
            <a:extLst>
              <a:ext uri="{FF2B5EF4-FFF2-40B4-BE49-F238E27FC236}">
                <a16:creationId xmlns:a16="http://schemas.microsoft.com/office/drawing/2014/main" id="{9E9C63BC-8B8E-D718-69FC-8BF597FC8EC1}"/>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s-US" sz="4000" noProof="0" dirty="0"/>
              <a:t>Derecho a una vivienda habitable</a:t>
            </a:r>
          </a:p>
        </p:txBody>
      </p:sp>
      <p:sp>
        <p:nvSpPr>
          <p:cNvPr id="4" name="Content Placeholder 3">
            <a:extLst>
              <a:ext uri="{FF2B5EF4-FFF2-40B4-BE49-F238E27FC236}">
                <a16:creationId xmlns:a16="http://schemas.microsoft.com/office/drawing/2014/main" id="{3205E7A3-12CF-324A-7C1E-EFFBCF1DDE0C}"/>
              </a:ext>
            </a:extLst>
          </p:cNvPr>
          <p:cNvSpPr>
            <a:spLocks noGrp="1"/>
          </p:cNvSpPr>
          <p:nvPr>
            <p:ph sz="half" idx="2"/>
          </p:nvPr>
        </p:nvSpPr>
        <p:spPr>
          <a:xfrm>
            <a:off x="838200" y="2434201"/>
            <a:ext cx="3822189" cy="3742762"/>
          </a:xfrm>
        </p:spPr>
        <p:txBody>
          <a:bodyPr vert="horz" lIns="91440" tIns="45720" rIns="91440" bIns="45720" rtlCol="0">
            <a:normAutofit/>
          </a:bodyPr>
          <a:lstStyle/>
          <a:p>
            <a:r>
              <a:rPr lang="es-US" sz="2000" noProof="0" dirty="0"/>
              <a:t>Antes de alquilar, el propietario debe asegurar que la vivienda sea habitable.</a:t>
            </a:r>
          </a:p>
          <a:p>
            <a:r>
              <a:rPr lang="es-US" sz="2000" noProof="0" dirty="0"/>
              <a:t>Mientras esta alquilada, el propietario debe solucionar los problemas que hagan que la vivienda sea inhabitable.</a:t>
            </a:r>
          </a:p>
          <a:p>
            <a:r>
              <a:rPr lang="es-US" sz="2000" noProof="0" dirty="0"/>
              <a:t>El propietario no es responsable de reparar los problemas causados por</a:t>
            </a:r>
            <a:r>
              <a:rPr lang="es-US" sz="2000" dirty="0"/>
              <a:t> el</a:t>
            </a:r>
            <a:r>
              <a:rPr lang="es-US" sz="2000" noProof="0" dirty="0"/>
              <a:t> inquilino, sus invitados o sus mascotas.</a:t>
            </a:r>
          </a:p>
        </p:txBody>
      </p:sp>
    </p:spTree>
    <p:extLst>
      <p:ext uri="{BB962C8B-B14F-4D97-AF65-F5344CB8AC3E}">
        <p14:creationId xmlns:p14="http://schemas.microsoft.com/office/powerpoint/2010/main" val="2502081133"/>
      </p:ext>
    </p:extLst>
  </p:cSld>
  <p:clrMapOvr>
    <a:masterClrMapping/>
  </p:clrMapOvr>
  <mc:AlternateContent xmlns:mc="http://schemas.openxmlformats.org/markup-compatibility/2006" xmlns:p14="http://schemas.microsoft.com/office/powerpoint/2010/main">
    <mc:Choice Requires="p14">
      <p:transition spd="slow" p14:dur="2000" advTm="29830"/>
    </mc:Choice>
    <mc:Fallback xmlns="">
      <p:transition spd="slow" advTm="2983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3CBB5B-6913-B2AE-DE57-B1FC5B37D903}"/>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
        <p:nvSpPr>
          <p:cNvPr id="13" name="Rectangle 12">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
        <p:nvSpPr>
          <p:cNvPr id="2" name="Title 1">
            <a:extLst>
              <a:ext uri="{FF2B5EF4-FFF2-40B4-BE49-F238E27FC236}">
                <a16:creationId xmlns:a16="http://schemas.microsoft.com/office/drawing/2014/main" id="{18E84126-6478-EC8B-42A9-B81E89C5591E}"/>
              </a:ext>
            </a:extLst>
          </p:cNvPr>
          <p:cNvSpPr>
            <a:spLocks noGrp="1"/>
          </p:cNvSpPr>
          <p:nvPr>
            <p:ph type="title"/>
          </p:nvPr>
        </p:nvSpPr>
        <p:spPr>
          <a:xfrm>
            <a:off x="7320466" y="609600"/>
            <a:ext cx="4140014" cy="1330839"/>
          </a:xfrm>
        </p:spPr>
        <p:txBody>
          <a:bodyPr vert="horz" lIns="91440" tIns="45720" rIns="91440" bIns="45720" rtlCol="0" anchor="ctr">
            <a:normAutofit/>
          </a:bodyPr>
          <a:lstStyle/>
          <a:p>
            <a:r>
              <a:rPr lang="es-US" sz="3100" noProof="0" dirty="0"/>
              <a:t>Pedirle al propietario que arregle los problemas</a:t>
            </a:r>
          </a:p>
        </p:txBody>
      </p:sp>
      <p:pic>
        <p:nvPicPr>
          <p:cNvPr id="6" name="Content Placeholder 5" descr="A kitchen with a broken ceiling&#10;&#10;AI-generated content may be incorrect.">
            <a:extLst>
              <a:ext uri="{FF2B5EF4-FFF2-40B4-BE49-F238E27FC236}">
                <a16:creationId xmlns:a16="http://schemas.microsoft.com/office/drawing/2014/main" id="{4958511D-DA0E-0058-934B-7920932DD34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t="14731" r="1" b="10745"/>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4" name="Content Placeholder 3">
            <a:extLst>
              <a:ext uri="{FF2B5EF4-FFF2-40B4-BE49-F238E27FC236}">
                <a16:creationId xmlns:a16="http://schemas.microsoft.com/office/drawing/2014/main" id="{793DF9FC-6A8C-2A95-5EDB-1BC84195005B}"/>
              </a:ext>
            </a:extLst>
          </p:cNvPr>
          <p:cNvSpPr>
            <a:spLocks noGrp="1"/>
          </p:cNvSpPr>
          <p:nvPr>
            <p:ph sz="half" idx="2"/>
          </p:nvPr>
        </p:nvSpPr>
        <p:spPr>
          <a:xfrm>
            <a:off x="7320465" y="2194102"/>
            <a:ext cx="4140013" cy="3908586"/>
          </a:xfrm>
        </p:spPr>
        <p:txBody>
          <a:bodyPr vert="horz" lIns="91440" tIns="45720" rIns="91440" bIns="45720" rtlCol="0">
            <a:normAutofit/>
          </a:bodyPr>
          <a:lstStyle/>
          <a:p>
            <a:r>
              <a:rPr lang="es-US" sz="1900" noProof="0" dirty="0"/>
              <a:t>Es mejor pedirle al propietario que arregle un problema por escrito, con fecha y describiéndolo. Luego, dale al propietario un tiempo razonable para responder.</a:t>
            </a:r>
          </a:p>
          <a:p>
            <a:r>
              <a:rPr lang="es-US" sz="1900" noProof="0" dirty="0"/>
              <a:t>Guarda una copia de este escrito</a:t>
            </a:r>
          </a:p>
          <a:p>
            <a:r>
              <a:rPr lang="es-US" sz="1900" noProof="0" dirty="0"/>
              <a:t>Coopera con el propietario para permitirle a el o a su personal de reparación entrar al alquiler para arreglar el problema. El propietario debe dar aviso por escrito.</a:t>
            </a:r>
          </a:p>
        </p:txBody>
      </p:sp>
    </p:spTree>
    <p:extLst>
      <p:ext uri="{BB962C8B-B14F-4D97-AF65-F5344CB8AC3E}">
        <p14:creationId xmlns:p14="http://schemas.microsoft.com/office/powerpoint/2010/main" val="1679169174"/>
      </p:ext>
    </p:extLst>
  </p:cSld>
  <p:clrMapOvr>
    <a:masterClrMapping/>
  </p:clrMapOvr>
  <mc:AlternateContent xmlns:mc="http://schemas.openxmlformats.org/markup-compatibility/2006" xmlns:p14="http://schemas.microsoft.com/office/powerpoint/2010/main">
    <mc:Choice Requires="p14">
      <p:transition spd="slow" p14:dur="2000" advTm="31511"/>
    </mc:Choice>
    <mc:Fallback xmlns="">
      <p:transition spd="slow" advTm="31511"/>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00A79B6-31BF-9079-A51D-E25A50EED8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044753-31C3-D7B5-DD25-227F04492813}"/>
              </a:ext>
            </a:extLst>
          </p:cNvPr>
          <p:cNvSpPr>
            <a:spLocks noGrp="1"/>
          </p:cNvSpPr>
          <p:nvPr>
            <p:ph type="title"/>
          </p:nvPr>
        </p:nvSpPr>
        <p:spPr>
          <a:xfrm>
            <a:off x="762000" y="761998"/>
            <a:ext cx="5334000" cy="1708246"/>
          </a:xfrm>
        </p:spPr>
        <p:txBody>
          <a:bodyPr vert="horz" lIns="91440" tIns="45720" rIns="91440" bIns="45720" rtlCol="0" anchor="ctr">
            <a:normAutofit/>
          </a:bodyPr>
          <a:lstStyle/>
          <a:p>
            <a:r>
              <a:rPr lang="es-US" sz="2800" kern="1200" noProof="0" dirty="0">
                <a:solidFill>
                  <a:schemeClr val="tx1"/>
                </a:solidFill>
                <a:latin typeface="+mj-lt"/>
                <a:ea typeface="+mj-ea"/>
                <a:cs typeface="+mj-cs"/>
              </a:rPr>
              <a:t>Cuales son algunos ejemplos de lo que un propietario debe mantener en buen estado de funcionamiento?</a:t>
            </a:r>
          </a:p>
        </p:txBody>
      </p:sp>
      <p:sp>
        <p:nvSpPr>
          <p:cNvPr id="22" name="Rectangle 21">
            <a:extLst>
              <a:ext uri="{FF2B5EF4-FFF2-40B4-BE49-F238E27FC236}">
                <a16:creationId xmlns:a16="http://schemas.microsoft.com/office/drawing/2014/main" id="{0D05C9B4-B5C9-2D4D-23C9-CEE72646F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1800" y="-1"/>
            <a:ext cx="5410200" cy="6858001"/>
          </a:xfrm>
          <a:prstGeom prst="rect">
            <a:avLst/>
          </a:prstGeom>
          <a:solidFill>
            <a:srgbClr val="FFFFFF"/>
          </a:solidFill>
          <a:ln>
            <a:noFill/>
          </a:ln>
          <a:effectLst>
            <a:outerShdw blurRad="266700" dist="215900" dir="858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pic>
        <p:nvPicPr>
          <p:cNvPr id="6" name="Content Placeholder 5" descr="A person on a ladder on a house&#10;&#10;AI-generated content may be incorrect.">
            <a:extLst>
              <a:ext uri="{FF2B5EF4-FFF2-40B4-BE49-F238E27FC236}">
                <a16:creationId xmlns:a16="http://schemas.microsoft.com/office/drawing/2014/main" id="{43C0A4AC-0596-7CB3-482C-85422E7DFFA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l="40519" r="11941" b="-1"/>
          <a:stretch/>
        </p:blipFill>
        <p:spPr>
          <a:xfrm>
            <a:off x="6682382" y="-1"/>
            <a:ext cx="5509618" cy="6858000"/>
          </a:xfrm>
          <a:prstGeom prst="rect">
            <a:avLst/>
          </a:prstGeom>
        </p:spPr>
      </p:pic>
      <p:graphicFrame>
        <p:nvGraphicFramePr>
          <p:cNvPr id="8" name="Content Placeholder 3">
            <a:extLst>
              <a:ext uri="{FF2B5EF4-FFF2-40B4-BE49-F238E27FC236}">
                <a16:creationId xmlns:a16="http://schemas.microsoft.com/office/drawing/2014/main" id="{E209FE00-A33C-084D-88C1-0F72A713F939}"/>
              </a:ext>
            </a:extLst>
          </p:cNvPr>
          <p:cNvGraphicFramePr>
            <a:graphicFrameLocks noGrp="1"/>
          </p:cNvGraphicFramePr>
          <p:nvPr>
            <p:ph sz="half" idx="2"/>
            <p:extLst>
              <p:ext uri="{D42A27DB-BD31-4B8C-83A1-F6EECF244321}">
                <p14:modId xmlns:p14="http://schemas.microsoft.com/office/powerpoint/2010/main" val="2628401359"/>
              </p:ext>
            </p:extLst>
          </p:nvPr>
        </p:nvGraphicFramePr>
        <p:xfrm>
          <a:off x="761994" y="2470245"/>
          <a:ext cx="5334006" cy="37698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43459470"/>
      </p:ext>
    </p:extLst>
  </p:cSld>
  <p:clrMapOvr>
    <a:masterClrMapping/>
  </p:clrMapOvr>
  <mc:AlternateContent xmlns:mc="http://schemas.openxmlformats.org/markup-compatibility/2006" xmlns:p14="http://schemas.microsoft.com/office/powerpoint/2010/main">
    <mc:Choice Requires="p14">
      <p:transition spd="slow" p14:dur="2000" advTm="52672"/>
    </mc:Choice>
    <mc:Fallback xmlns="">
      <p:transition spd="slow" advTm="52672"/>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AB2B11F-9EE5-E039-ADF4-0B85E197A2FD}"/>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pic>
        <p:nvPicPr>
          <p:cNvPr id="6" name="Content Placeholder 5" descr="A person and person sitting on a couch&#10;&#10;AI-generated content may be incorrect.">
            <a:extLst>
              <a:ext uri="{FF2B5EF4-FFF2-40B4-BE49-F238E27FC236}">
                <a16:creationId xmlns:a16="http://schemas.microsoft.com/office/drawing/2014/main" id="{C0069160-34C9-22F7-D6A2-3936EF53F9E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l="16817" r="10216" b="-1"/>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
        <p:nvSpPr>
          <p:cNvPr id="2" name="Title 1">
            <a:extLst>
              <a:ext uri="{FF2B5EF4-FFF2-40B4-BE49-F238E27FC236}">
                <a16:creationId xmlns:a16="http://schemas.microsoft.com/office/drawing/2014/main" id="{B128E619-2964-9C9D-B626-C2570DE1AD7F}"/>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s-US" sz="3100" noProof="0" dirty="0"/>
              <a:t>Si el propietario no responde a las solicitudes de reparación</a:t>
            </a:r>
          </a:p>
        </p:txBody>
      </p:sp>
      <p:sp>
        <p:nvSpPr>
          <p:cNvPr id="4" name="Content Placeholder 3">
            <a:extLst>
              <a:ext uri="{FF2B5EF4-FFF2-40B4-BE49-F238E27FC236}">
                <a16:creationId xmlns:a16="http://schemas.microsoft.com/office/drawing/2014/main" id="{B4CC85EB-229F-B7B9-0007-9312E9B6EBB0}"/>
              </a:ext>
            </a:extLst>
          </p:cNvPr>
          <p:cNvSpPr>
            <a:spLocks noGrp="1"/>
          </p:cNvSpPr>
          <p:nvPr>
            <p:ph sz="half" idx="2"/>
          </p:nvPr>
        </p:nvSpPr>
        <p:spPr>
          <a:xfrm>
            <a:off x="7531610" y="2434201"/>
            <a:ext cx="3822189" cy="3742762"/>
          </a:xfrm>
        </p:spPr>
        <p:txBody>
          <a:bodyPr vert="horz" lIns="91440" tIns="45720" rIns="91440" bIns="45720" rtlCol="0">
            <a:normAutofit/>
          </a:bodyPr>
          <a:lstStyle/>
          <a:p>
            <a:r>
              <a:rPr lang="es-US" sz="1900" noProof="0" dirty="0"/>
              <a:t>Un inquilino puede pagar una reparación y deducir el costo del alquiler del mes siguiente, siempre que el costo no supere un mes del alquiler.</a:t>
            </a:r>
          </a:p>
          <a:p>
            <a:r>
              <a:rPr lang="es-US" sz="1900" noProof="0" dirty="0"/>
              <a:t>Primero, envié una comunicación por escrito al propietario informándole que planea reparar el problema y deducir el costo del alquiler del mes siguiente. Conserve una copia de esta comunicación para sus registros</a:t>
            </a:r>
          </a:p>
        </p:txBody>
      </p:sp>
    </p:spTree>
    <p:extLst>
      <p:ext uri="{BB962C8B-B14F-4D97-AF65-F5344CB8AC3E}">
        <p14:creationId xmlns:p14="http://schemas.microsoft.com/office/powerpoint/2010/main" val="41131884"/>
      </p:ext>
    </p:extLst>
  </p:cSld>
  <p:clrMapOvr>
    <a:masterClrMapping/>
  </p:clrMapOvr>
  <mc:AlternateContent xmlns:mc="http://schemas.openxmlformats.org/markup-compatibility/2006" xmlns:p14="http://schemas.microsoft.com/office/powerpoint/2010/main">
    <mc:Choice Requires="p14">
      <p:transition spd="slow" p14:dur="2000" advTm="27384"/>
    </mc:Choice>
    <mc:Fallback xmlns="">
      <p:transition spd="slow" advTm="27384"/>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C56AC8D-CC7E-A1E6-1115-22E8D3B792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CBBF2F-D027-43C1-4140-6ECB4CED1EEE}"/>
              </a:ext>
            </a:extLst>
          </p:cNvPr>
          <p:cNvSpPr>
            <a:spLocks noGrp="1"/>
          </p:cNvSpPr>
          <p:nvPr>
            <p:ph type="title"/>
          </p:nvPr>
        </p:nvSpPr>
        <p:spPr>
          <a:xfrm>
            <a:off x="481013" y="3752849"/>
            <a:ext cx="3290887" cy="2452687"/>
          </a:xfrm>
        </p:spPr>
        <p:txBody>
          <a:bodyPr vert="horz" lIns="91440" tIns="45720" rIns="91440" bIns="45720" rtlCol="0" anchor="ctr">
            <a:normAutofit/>
          </a:bodyPr>
          <a:lstStyle/>
          <a:p>
            <a:r>
              <a:rPr lang="es-US" sz="3300" noProof="0" dirty="0"/>
              <a:t>Otros recursos si el propietario no realiza las reparaciones necesarias</a:t>
            </a:r>
          </a:p>
        </p:txBody>
      </p:sp>
      <p:pic>
        <p:nvPicPr>
          <p:cNvPr id="6" name="Content Placeholder 5" descr="A person talking to a person&#10;&#10;AI-generated content may be incorrect.">
            <a:extLst>
              <a:ext uri="{FF2B5EF4-FFF2-40B4-BE49-F238E27FC236}">
                <a16:creationId xmlns:a16="http://schemas.microsoft.com/office/drawing/2014/main" id="{90694217-6B5C-E993-98EB-04D013464A2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t="17100" b="28309"/>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Content Placeholder 3">
            <a:extLst>
              <a:ext uri="{FF2B5EF4-FFF2-40B4-BE49-F238E27FC236}">
                <a16:creationId xmlns:a16="http://schemas.microsoft.com/office/drawing/2014/main" id="{A2727DCF-A4A8-36BE-2305-EA835F2C2613}"/>
              </a:ext>
            </a:extLst>
          </p:cNvPr>
          <p:cNvSpPr>
            <a:spLocks noGrp="1"/>
          </p:cNvSpPr>
          <p:nvPr>
            <p:ph sz="half" idx="2"/>
          </p:nvPr>
        </p:nvSpPr>
        <p:spPr>
          <a:xfrm>
            <a:off x="4223982" y="3752850"/>
            <a:ext cx="7485413" cy="2452687"/>
          </a:xfrm>
        </p:spPr>
        <p:txBody>
          <a:bodyPr vert="horz" lIns="91440" tIns="45720" rIns="91440" bIns="45720" rtlCol="0" anchor="ctr">
            <a:normAutofit/>
          </a:bodyPr>
          <a:lstStyle/>
          <a:p>
            <a:r>
              <a:rPr lang="es-US" sz="1800" noProof="0" dirty="0"/>
              <a:t>Retener el alquiler (esto es arriesgado y podría causar un desalojo porque el propietario no tiene que estar de acuerdo con esto);</a:t>
            </a:r>
          </a:p>
          <a:p>
            <a:r>
              <a:rPr lang="es-US" sz="1800" noProof="0" dirty="0"/>
              <a:t>Llevar al propietario a un tribunal de reclamos menores – demandar por danos causados por la falta de reparación, mientras sigue pagando el alquiler.</a:t>
            </a:r>
          </a:p>
          <a:p>
            <a:r>
              <a:rPr lang="es-US" sz="1800" noProof="0" dirty="0"/>
              <a:t>Mudarse </a:t>
            </a:r>
          </a:p>
          <a:p>
            <a:endParaRPr lang="es-US" sz="1800" noProof="0" dirty="0"/>
          </a:p>
        </p:txBody>
      </p:sp>
    </p:spTree>
    <p:extLst>
      <p:ext uri="{BB962C8B-B14F-4D97-AF65-F5344CB8AC3E}">
        <p14:creationId xmlns:p14="http://schemas.microsoft.com/office/powerpoint/2010/main" val="1017778949"/>
      </p:ext>
    </p:extLst>
  </p:cSld>
  <p:clrMapOvr>
    <a:masterClrMapping/>
  </p:clrMapOvr>
  <mc:AlternateContent xmlns:mc="http://schemas.openxmlformats.org/markup-compatibility/2006" xmlns:p14="http://schemas.microsoft.com/office/powerpoint/2010/main">
    <mc:Choice Requires="p14">
      <p:transition spd="slow" p14:dur="2000" advTm="37202"/>
    </mc:Choice>
    <mc:Fallback xmlns="">
      <p:transition spd="slow" advTm="37202"/>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A57814A-1B8B-DD9F-9237-D9468B9D7085}"/>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
        <p:nvSpPr>
          <p:cNvPr id="2" name="Title 1">
            <a:extLst>
              <a:ext uri="{FF2B5EF4-FFF2-40B4-BE49-F238E27FC236}">
                <a16:creationId xmlns:a16="http://schemas.microsoft.com/office/drawing/2014/main" id="{4ECB8FDC-F20B-BA99-64B8-D23201ABC694}"/>
              </a:ext>
            </a:extLst>
          </p:cNvPr>
          <p:cNvSpPr>
            <a:spLocks noGrp="1"/>
          </p:cNvSpPr>
          <p:nvPr>
            <p:ph type="title"/>
          </p:nvPr>
        </p:nvSpPr>
        <p:spPr>
          <a:xfrm>
            <a:off x="572493" y="238539"/>
            <a:ext cx="11047013" cy="1434415"/>
          </a:xfrm>
        </p:spPr>
        <p:txBody>
          <a:bodyPr vert="horz" lIns="91440" tIns="45720" rIns="91440" bIns="45720" rtlCol="0" anchor="b">
            <a:normAutofit/>
          </a:bodyPr>
          <a:lstStyle/>
          <a:p>
            <a:r>
              <a:rPr lang="es-US" sz="5400" noProof="0" dirty="0"/>
              <a:t>Si el arrendador quiere que te mudes</a:t>
            </a:r>
          </a:p>
        </p:txBody>
      </p:sp>
      <p:sp>
        <p:nvSpPr>
          <p:cNvPr id="13"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pic>
        <p:nvPicPr>
          <p:cNvPr id="6" name="Content Placeholder 5" descr="A person holding a notice">
            <a:extLst>
              <a:ext uri="{FF2B5EF4-FFF2-40B4-BE49-F238E27FC236}">
                <a16:creationId xmlns:a16="http://schemas.microsoft.com/office/drawing/2014/main" id="{96514794-4898-B4A0-F72C-2FBA2CC229E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l="10247" r="38148" b="-1"/>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4" name="Content Placeholder 3">
            <a:extLst>
              <a:ext uri="{FF2B5EF4-FFF2-40B4-BE49-F238E27FC236}">
                <a16:creationId xmlns:a16="http://schemas.microsoft.com/office/drawing/2014/main" id="{803F1AD5-1D74-649E-F23C-4EFAE1DFFAB1}"/>
              </a:ext>
            </a:extLst>
          </p:cNvPr>
          <p:cNvSpPr>
            <a:spLocks noGrp="1"/>
          </p:cNvSpPr>
          <p:nvPr>
            <p:ph sz="half" idx="2"/>
          </p:nvPr>
        </p:nvSpPr>
        <p:spPr>
          <a:xfrm>
            <a:off x="4905955" y="2071316"/>
            <a:ext cx="6713552" cy="4114800"/>
          </a:xfrm>
        </p:spPr>
        <p:txBody>
          <a:bodyPr vert="horz" lIns="91440" tIns="45720" rIns="91440" bIns="45720" rtlCol="0" anchor="t">
            <a:normAutofit/>
          </a:bodyPr>
          <a:lstStyle/>
          <a:p>
            <a:r>
              <a:rPr lang="es-US" sz="2200" noProof="0" dirty="0"/>
              <a:t>Si un inquilino tiene un contrato de arrendamiento de un ano y el propietario quiere que el inquilino se mude durante el plazo del contrato, debe haber una causa, como la falta de pago del alquiler o una violación del plazo del contrato, como tener personas o mascotas no autorizadas viviendo en el alquiler con el inquilino.</a:t>
            </a:r>
          </a:p>
          <a:p>
            <a:r>
              <a:rPr lang="es-US" sz="2200" noProof="0" dirty="0"/>
              <a:t>El propietario debe primero notificar por escrito al inquilino - sin excepciones.</a:t>
            </a:r>
          </a:p>
          <a:p>
            <a:endParaRPr lang="es-US" sz="2200" noProof="0" dirty="0"/>
          </a:p>
        </p:txBody>
      </p:sp>
    </p:spTree>
    <p:extLst>
      <p:ext uri="{BB962C8B-B14F-4D97-AF65-F5344CB8AC3E}">
        <p14:creationId xmlns:p14="http://schemas.microsoft.com/office/powerpoint/2010/main" val="1679405820"/>
      </p:ext>
    </p:extLst>
  </p:cSld>
  <p:clrMapOvr>
    <a:masterClrMapping/>
  </p:clrMapOvr>
  <mc:AlternateContent xmlns:mc="http://schemas.openxmlformats.org/markup-compatibility/2006" xmlns:p14="http://schemas.microsoft.com/office/powerpoint/2010/main">
    <mc:Choice Requires="p14">
      <p:transition spd="slow" p14:dur="2000" advTm="70728"/>
    </mc:Choice>
    <mc:Fallback xmlns="">
      <p:transition spd="slow" advTm="70728"/>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35CC999-27B0-A371-1AD0-45D1EBC34A8B}"/>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pic>
        <p:nvPicPr>
          <p:cNvPr id="6" name="Content Placeholder 5" descr="A person in a suit holding a sign&#10;&#10;AI-generated content may be incorrect.">
            <a:extLst>
              <a:ext uri="{FF2B5EF4-FFF2-40B4-BE49-F238E27FC236}">
                <a16:creationId xmlns:a16="http://schemas.microsoft.com/office/drawing/2014/main" id="{04C540D6-6266-8D84-095A-BBDF3245783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l="6589" r="-1" b="-1"/>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
        <p:nvSpPr>
          <p:cNvPr id="2" name="Title 1">
            <a:extLst>
              <a:ext uri="{FF2B5EF4-FFF2-40B4-BE49-F238E27FC236}">
                <a16:creationId xmlns:a16="http://schemas.microsoft.com/office/drawing/2014/main" id="{675676A7-FFA5-773D-691A-3A041C1F2A64}"/>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s-US" sz="3400" noProof="0" dirty="0"/>
              <a:t>Razones para que el propietario notifique a un inquilino</a:t>
            </a:r>
          </a:p>
        </p:txBody>
      </p:sp>
      <p:sp>
        <p:nvSpPr>
          <p:cNvPr id="4" name="Content Placeholder 3">
            <a:extLst>
              <a:ext uri="{FF2B5EF4-FFF2-40B4-BE49-F238E27FC236}">
                <a16:creationId xmlns:a16="http://schemas.microsoft.com/office/drawing/2014/main" id="{DB67D5B6-B2AB-DA26-EA53-99DF951BCD9F}"/>
              </a:ext>
            </a:extLst>
          </p:cNvPr>
          <p:cNvSpPr>
            <a:spLocks noGrp="1"/>
          </p:cNvSpPr>
          <p:nvPr>
            <p:ph sz="half" idx="2"/>
          </p:nvPr>
        </p:nvSpPr>
        <p:spPr>
          <a:xfrm>
            <a:off x="838200" y="2434201"/>
            <a:ext cx="3822189" cy="3742762"/>
          </a:xfrm>
        </p:spPr>
        <p:txBody>
          <a:bodyPr vert="horz" lIns="91440" tIns="45720" rIns="91440" bIns="45720" rtlCol="0">
            <a:normAutofit/>
          </a:bodyPr>
          <a:lstStyle/>
          <a:p>
            <a:r>
              <a:rPr lang="es-US" sz="1700" noProof="0" dirty="0"/>
              <a:t>Si el inquilino tiene un contrato de alquiler mensual, en la mayoría de los casos, el propietario debe indicar el motivo del aviso y cuando espera que el inquilino desocupe.</a:t>
            </a:r>
          </a:p>
          <a:p>
            <a:r>
              <a:rPr lang="es-US" sz="1700" noProof="0" dirty="0"/>
              <a:t>Si el aviso es por falta de pago del alquiler o por una razón que el inquilino pueda solucionar, entonces el inquilino puede quedarse siempre y cuando realice a tiempo la acción requerida, como pagar el alquiler</a:t>
            </a:r>
          </a:p>
        </p:txBody>
      </p:sp>
    </p:spTree>
    <p:extLst>
      <p:ext uri="{BB962C8B-B14F-4D97-AF65-F5344CB8AC3E}">
        <p14:creationId xmlns:p14="http://schemas.microsoft.com/office/powerpoint/2010/main" val="2425427560"/>
      </p:ext>
    </p:extLst>
  </p:cSld>
  <p:clrMapOvr>
    <a:masterClrMapping/>
  </p:clrMapOvr>
  <mc:AlternateContent xmlns:mc="http://schemas.openxmlformats.org/markup-compatibility/2006" xmlns:p14="http://schemas.microsoft.com/office/powerpoint/2010/main">
    <mc:Choice Requires="p14">
      <p:transition spd="slow" p14:dur="2000" advTm="11704"/>
    </mc:Choice>
    <mc:Fallback xmlns="">
      <p:transition spd="slow" advTm="1170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D808427-A30B-3356-7C42-F03179DAD27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954F66B-3BF3-4495-BAEE-BEB2B0188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
        <p:nvSpPr>
          <p:cNvPr id="2" name="Title 1">
            <a:extLst>
              <a:ext uri="{FF2B5EF4-FFF2-40B4-BE49-F238E27FC236}">
                <a16:creationId xmlns:a16="http://schemas.microsoft.com/office/drawing/2014/main" id="{BF04E565-627A-3DF6-7E52-38DAF132E791}"/>
              </a:ext>
            </a:extLst>
          </p:cNvPr>
          <p:cNvSpPr>
            <a:spLocks noGrp="1"/>
          </p:cNvSpPr>
          <p:nvPr>
            <p:ph type="title"/>
          </p:nvPr>
        </p:nvSpPr>
        <p:spPr>
          <a:xfrm>
            <a:off x="5296874" y="1076324"/>
            <a:ext cx="6272784" cy="1535051"/>
          </a:xfrm>
        </p:spPr>
        <p:txBody>
          <a:bodyPr vert="horz" lIns="91440" tIns="45720" rIns="91440" bIns="45720" rtlCol="0" anchor="b">
            <a:normAutofit/>
          </a:bodyPr>
          <a:lstStyle/>
          <a:p>
            <a:pPr algn="ctr"/>
            <a:r>
              <a:rPr lang="es-US" sz="3300" kern="1200" noProof="0" dirty="0">
                <a:solidFill>
                  <a:schemeClr val="tx1"/>
                </a:solidFill>
                <a:latin typeface="+mj-lt"/>
                <a:ea typeface="+mj-ea"/>
                <a:cs typeface="+mj-cs"/>
              </a:rPr>
              <a:t>Información legal preparada por la Fundación de Asistencia Legal del Condado de Santa Barbara “LAF”</a:t>
            </a:r>
          </a:p>
        </p:txBody>
      </p:sp>
      <p:pic>
        <p:nvPicPr>
          <p:cNvPr id="5" name="Content Placeholder 4" descr="new logo">
            <a:extLst>
              <a:ext uri="{FF2B5EF4-FFF2-40B4-BE49-F238E27FC236}">
                <a16:creationId xmlns:a16="http://schemas.microsoft.com/office/drawing/2014/main" id="{23927F64-F401-9838-7950-026A39836C4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457200" y="662759"/>
            <a:ext cx="4217332" cy="5459329"/>
          </a:xfrm>
          <a:prstGeom prst="rect">
            <a:avLst/>
          </a:prstGeom>
          <a:noFill/>
        </p:spPr>
      </p:pic>
      <p:sp>
        <p:nvSpPr>
          <p:cNvPr id="12" name="Rectangle 11">
            <a:extLst>
              <a:ext uri="{FF2B5EF4-FFF2-40B4-BE49-F238E27FC236}">
                <a16:creationId xmlns:a16="http://schemas.microsoft.com/office/drawing/2014/main" id="{EABAD4DA-87BA-4F70-9EF0-45C6BCF17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34618"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solidFill>
                <a:prstClr val="white"/>
              </a:solidFill>
              <a:latin typeface="Calibri" panose="020F0502020204030204"/>
            </a:endParaRPr>
          </a:p>
        </p:txBody>
      </p:sp>
      <p:sp>
        <p:nvSpPr>
          <p:cNvPr id="14" name="Rectangle 13">
            <a:extLst>
              <a:ext uri="{FF2B5EF4-FFF2-40B4-BE49-F238E27FC236}">
                <a16:creationId xmlns:a16="http://schemas.microsoft.com/office/drawing/2014/main" id="{915128D9-2797-47FA-B6FE-EC24E6B84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924"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solidFill>
                <a:prstClr val="white"/>
              </a:solidFill>
              <a:latin typeface="Calibri" panose="020F0502020204030204"/>
            </a:endParaRPr>
          </a:p>
        </p:txBody>
      </p:sp>
      <p:sp>
        <p:nvSpPr>
          <p:cNvPr id="4" name="Content Placeholder 3">
            <a:extLst>
              <a:ext uri="{FF2B5EF4-FFF2-40B4-BE49-F238E27FC236}">
                <a16:creationId xmlns:a16="http://schemas.microsoft.com/office/drawing/2014/main" id="{57C50D3C-2DA5-75BB-BF69-38ED19094A3D}"/>
              </a:ext>
            </a:extLst>
          </p:cNvPr>
          <p:cNvSpPr>
            <a:spLocks noGrp="1"/>
          </p:cNvSpPr>
          <p:nvPr>
            <p:ph sz="half" idx="2"/>
          </p:nvPr>
        </p:nvSpPr>
        <p:spPr>
          <a:xfrm>
            <a:off x="5296874" y="3351276"/>
            <a:ext cx="6272784" cy="2825686"/>
          </a:xfrm>
        </p:spPr>
        <p:txBody>
          <a:bodyPr vert="horz" lIns="91440" tIns="45720" rIns="91440" bIns="45720" rtlCol="0">
            <a:normAutofit/>
          </a:bodyPr>
          <a:lstStyle/>
          <a:p>
            <a:pPr marL="0" indent="0">
              <a:buNone/>
            </a:pPr>
            <a:r>
              <a:rPr lang="es-US" sz="2200" b="0" i="0" noProof="0" dirty="0">
                <a:effectLst/>
              </a:rPr>
              <a:t>La información contenida en esta presentación se proporciona únicamente con fines informativos y no debe interpretarse como asesoramiento legal sobre ningún tema. Esta información no debe considerarse confidencial, ni se forma ninguna relación abogado-cliente entre el lector y Asistencia Legal.</a:t>
            </a:r>
            <a:endParaRPr lang="es-US" sz="2200" noProof="0" dirty="0"/>
          </a:p>
        </p:txBody>
      </p:sp>
    </p:spTree>
    <p:extLst>
      <p:ext uri="{BB962C8B-B14F-4D97-AF65-F5344CB8AC3E}">
        <p14:creationId xmlns:p14="http://schemas.microsoft.com/office/powerpoint/2010/main" val="2485181668"/>
      </p:ext>
    </p:extLst>
  </p:cSld>
  <p:clrMapOvr>
    <a:masterClrMapping/>
  </p:clrMapOvr>
  <mc:AlternateContent xmlns:mc="http://schemas.openxmlformats.org/markup-compatibility/2006" xmlns:p14="http://schemas.microsoft.com/office/powerpoint/2010/main">
    <mc:Choice Requires="p14">
      <p:transition spd="slow" p14:dur="2000" advTm="29436"/>
    </mc:Choice>
    <mc:Fallback xmlns="">
      <p:transition spd="slow" advTm="29436"/>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E9E52D2-9015-076E-BBDA-7C48281AC77D}"/>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pic>
        <p:nvPicPr>
          <p:cNvPr id="6" name="Content Placeholder 5" descr="A person holding a piece of paper&#10;&#10;AI-generated content may be incorrect.">
            <a:extLst>
              <a:ext uri="{FF2B5EF4-FFF2-40B4-BE49-F238E27FC236}">
                <a16:creationId xmlns:a16="http://schemas.microsoft.com/office/drawing/2014/main" id="{2E5DDCC9-28B1-57DA-9E7C-14DF979FADF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9537" r="9036" b="-1"/>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
        <p:nvSpPr>
          <p:cNvPr id="2" name="Title 1">
            <a:extLst>
              <a:ext uri="{FF2B5EF4-FFF2-40B4-BE49-F238E27FC236}">
                <a16:creationId xmlns:a16="http://schemas.microsoft.com/office/drawing/2014/main" id="{D4766D86-0F09-5747-27CB-3F11E661EB51}"/>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s-US" sz="4000" noProof="0" dirty="0"/>
              <a:t>Aviso de 30 o 60 días en un alquiler mensual</a:t>
            </a:r>
          </a:p>
        </p:txBody>
      </p:sp>
      <p:sp>
        <p:nvSpPr>
          <p:cNvPr id="3" name="Content Placeholder 2">
            <a:extLst>
              <a:ext uri="{FF2B5EF4-FFF2-40B4-BE49-F238E27FC236}">
                <a16:creationId xmlns:a16="http://schemas.microsoft.com/office/drawing/2014/main" id="{F9FA6E6A-9C62-4563-24D9-A83F8EF543E8}"/>
              </a:ext>
            </a:extLst>
          </p:cNvPr>
          <p:cNvSpPr>
            <a:spLocks noGrp="1"/>
          </p:cNvSpPr>
          <p:nvPr>
            <p:ph sz="half" idx="1"/>
          </p:nvPr>
        </p:nvSpPr>
        <p:spPr>
          <a:xfrm>
            <a:off x="7531610" y="2434201"/>
            <a:ext cx="3822189" cy="3742762"/>
          </a:xfrm>
        </p:spPr>
        <p:txBody>
          <a:bodyPr vert="horz" lIns="91440" tIns="45720" rIns="91440" bIns="45720" rtlCol="0">
            <a:normAutofit/>
          </a:bodyPr>
          <a:lstStyle/>
          <a:p>
            <a:r>
              <a:rPr lang="es-US" sz="2000" noProof="0" dirty="0"/>
              <a:t>Inquilinos que vivan en el alquiler por menos de un ano tienen derecho a un aviso de 30 días, siempre que estén al día con el alquiler y no hayan incumplido el contrato de alquiler.</a:t>
            </a:r>
          </a:p>
          <a:p>
            <a:r>
              <a:rPr lang="es-US" sz="2000" noProof="0" dirty="0"/>
              <a:t>Los inquilinos a largo plazo (mas de un ano) tienen derecho a un aviso de 60 días.</a:t>
            </a:r>
          </a:p>
        </p:txBody>
      </p:sp>
    </p:spTree>
    <p:extLst>
      <p:ext uri="{BB962C8B-B14F-4D97-AF65-F5344CB8AC3E}">
        <p14:creationId xmlns:p14="http://schemas.microsoft.com/office/powerpoint/2010/main" val="1505884451"/>
      </p:ext>
    </p:extLst>
  </p:cSld>
  <p:clrMapOvr>
    <a:masterClrMapping/>
  </p:clrMapOvr>
  <mc:AlternateContent xmlns:mc="http://schemas.openxmlformats.org/markup-compatibility/2006" xmlns:p14="http://schemas.microsoft.com/office/powerpoint/2010/main">
    <mc:Choice Requires="p14">
      <p:transition spd="slow" p14:dur="2000" advTm="19139"/>
    </mc:Choice>
    <mc:Fallback xmlns="">
      <p:transition spd="slow" advTm="19139"/>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C41E990-57D1-DF70-999F-4A095F982AE2}"/>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pic>
        <p:nvPicPr>
          <p:cNvPr id="6" name="Content Placeholder 5" descr="A person holding a paper&#10;&#10;AI-generated content may be incorrect.">
            <a:extLst>
              <a:ext uri="{FF2B5EF4-FFF2-40B4-BE49-F238E27FC236}">
                <a16:creationId xmlns:a16="http://schemas.microsoft.com/office/drawing/2014/main" id="{46467AAF-1F35-519E-ECF5-157A621CCB2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r="24864"/>
          <a:stretch/>
        </p:blipFill>
        <p:spPr>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13" name="Freeform: Shape 12">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990789A-28C7-FF7B-7148-0D3D410C3B2B}"/>
              </a:ext>
            </a:extLst>
          </p:cNvPr>
          <p:cNvSpPr>
            <a:spLocks noGrp="1"/>
          </p:cNvSpPr>
          <p:nvPr>
            <p:ph type="title"/>
          </p:nvPr>
        </p:nvSpPr>
        <p:spPr>
          <a:xfrm>
            <a:off x="374904" y="856488"/>
            <a:ext cx="4992624" cy="1243584"/>
          </a:xfrm>
        </p:spPr>
        <p:txBody>
          <a:bodyPr vert="horz" lIns="91440" tIns="45720" rIns="91440" bIns="45720" rtlCol="0" anchor="ctr">
            <a:normAutofit/>
          </a:bodyPr>
          <a:lstStyle/>
          <a:p>
            <a:r>
              <a:rPr lang="es-US" sz="3400" noProof="0" dirty="0"/>
              <a:t>Mas detalles sobre un aviso de desalojo</a:t>
            </a:r>
          </a:p>
        </p:txBody>
      </p:sp>
      <p:sp>
        <p:nvSpPr>
          <p:cNvPr id="17" name="Rectangle 16">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solidFill>
                <a:prstClr val="white"/>
              </a:solidFill>
              <a:latin typeface="Calibri" panose="020F0502020204030204"/>
            </a:endParaRPr>
          </a:p>
        </p:txBody>
      </p:sp>
      <p:sp>
        <p:nvSpPr>
          <p:cNvPr id="19" name="Rectangle 18">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95336"/>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solidFill>
                <a:prstClr val="white"/>
              </a:solidFill>
              <a:latin typeface="Calibri" panose="020F0502020204030204"/>
            </a:endParaRPr>
          </a:p>
        </p:txBody>
      </p:sp>
      <p:sp>
        <p:nvSpPr>
          <p:cNvPr id="4" name="Content Placeholder 3">
            <a:extLst>
              <a:ext uri="{FF2B5EF4-FFF2-40B4-BE49-F238E27FC236}">
                <a16:creationId xmlns:a16="http://schemas.microsoft.com/office/drawing/2014/main" id="{DC46F5C4-F63E-4DDB-EF89-5466689DD793}"/>
              </a:ext>
            </a:extLst>
          </p:cNvPr>
          <p:cNvSpPr>
            <a:spLocks noGrp="1"/>
          </p:cNvSpPr>
          <p:nvPr>
            <p:ph sz="half" idx="2"/>
          </p:nvPr>
        </p:nvSpPr>
        <p:spPr>
          <a:xfrm>
            <a:off x="374904" y="2522949"/>
            <a:ext cx="5065776" cy="3402363"/>
          </a:xfrm>
        </p:spPr>
        <p:txBody>
          <a:bodyPr vert="horz" lIns="91440" tIns="45720" rIns="91440" bIns="45720" rtlCol="0" anchor="t">
            <a:normAutofit/>
          </a:bodyPr>
          <a:lstStyle/>
          <a:p>
            <a:r>
              <a:rPr lang="es-US" sz="1700" noProof="0" dirty="0"/>
              <a:t>La notificación de un aviso de desalojo no involucra al tribunal.</a:t>
            </a:r>
          </a:p>
          <a:p>
            <a:r>
              <a:rPr lang="es-US" sz="1700" noProof="0" dirty="0"/>
              <a:t>Un aviso de desalojo entregado por el propietario no hace que el alguacil salga y obligue a los inquilinos a abandonar la propiedad.</a:t>
            </a:r>
          </a:p>
          <a:p>
            <a:r>
              <a:rPr lang="es-US" sz="1700" noProof="0" dirty="0"/>
              <a:t>Un propietario debe esperar a que el aviso expire o que el inquilino no realice los actos solicitados, como el pago del alquiler, antes de poder presentar los documentos de desalojo, llamados Citación y Demanda, ante el tribunal.</a:t>
            </a:r>
          </a:p>
        </p:txBody>
      </p:sp>
    </p:spTree>
    <p:extLst>
      <p:ext uri="{BB962C8B-B14F-4D97-AF65-F5344CB8AC3E}">
        <p14:creationId xmlns:p14="http://schemas.microsoft.com/office/powerpoint/2010/main" val="4060192780"/>
      </p:ext>
    </p:extLst>
  </p:cSld>
  <p:clrMapOvr>
    <a:masterClrMapping/>
  </p:clrMapOvr>
  <mc:AlternateContent xmlns:mc="http://schemas.openxmlformats.org/markup-compatibility/2006" xmlns:p14="http://schemas.microsoft.com/office/powerpoint/2010/main">
    <mc:Choice Requires="p14">
      <p:transition spd="slow" p14:dur="2000" advTm="40989"/>
    </mc:Choice>
    <mc:Fallback xmlns="">
      <p:transition spd="slow" advTm="40989"/>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42FBC-DE2C-4464-7B44-EA29F9EA32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121195-D860-8154-3C26-63001E80195B}"/>
              </a:ext>
            </a:extLst>
          </p:cNvPr>
          <p:cNvSpPr>
            <a:spLocks noGrp="1"/>
          </p:cNvSpPr>
          <p:nvPr>
            <p:ph type="title"/>
          </p:nvPr>
        </p:nvSpPr>
        <p:spPr/>
        <p:txBody>
          <a:bodyPr/>
          <a:lstStyle/>
          <a:p>
            <a:pPr algn="ctr"/>
            <a:r>
              <a:rPr lang="es-US" sz="4400" noProof="0" dirty="0"/>
              <a:t>Si un inquilino no se muda antes del final del periodo de notificación</a:t>
            </a:r>
            <a:endParaRPr lang="es-US" noProof="0" dirty="0"/>
          </a:p>
        </p:txBody>
      </p:sp>
      <p:graphicFrame>
        <p:nvGraphicFramePr>
          <p:cNvPr id="16" name="Content Placeholder 2">
            <a:extLst>
              <a:ext uri="{FF2B5EF4-FFF2-40B4-BE49-F238E27FC236}">
                <a16:creationId xmlns:a16="http://schemas.microsoft.com/office/drawing/2014/main" id="{7EB8305E-C8A0-C50E-7ECE-20AE3D44EC90}"/>
              </a:ext>
            </a:extLst>
          </p:cNvPr>
          <p:cNvGraphicFramePr>
            <a:graphicFrameLocks noGrp="1"/>
          </p:cNvGraphicFramePr>
          <p:nvPr>
            <p:ph sz="half" idx="1"/>
            <p:extLst>
              <p:ext uri="{D42A27DB-BD31-4B8C-83A1-F6EECF244321}">
                <p14:modId xmlns:p14="http://schemas.microsoft.com/office/powerpoint/2010/main" val="1951593798"/>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Content Placeholder 5" descr="A document with text and a yellow text">
            <a:extLst>
              <a:ext uri="{FF2B5EF4-FFF2-40B4-BE49-F238E27FC236}">
                <a16:creationId xmlns:a16="http://schemas.microsoft.com/office/drawing/2014/main" id="{B169564C-AE01-DA73-4B19-45B808C53484}"/>
              </a:ext>
            </a:extLst>
          </p:cNvPr>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6172200" y="2534913"/>
            <a:ext cx="5181600" cy="2932762"/>
          </a:xfrm>
        </p:spPr>
      </p:pic>
    </p:spTree>
    <p:extLst>
      <p:ext uri="{BB962C8B-B14F-4D97-AF65-F5344CB8AC3E}">
        <p14:creationId xmlns:p14="http://schemas.microsoft.com/office/powerpoint/2010/main" val="820741511"/>
      </p:ext>
    </p:extLst>
  </p:cSld>
  <p:clrMapOvr>
    <a:masterClrMapping/>
  </p:clrMapOvr>
  <mc:AlternateContent xmlns:mc="http://schemas.openxmlformats.org/markup-compatibility/2006" xmlns:p14="http://schemas.microsoft.com/office/powerpoint/2010/main">
    <mc:Choice Requires="p14">
      <p:transition spd="slow" p14:dur="2000" advTm="21174"/>
    </mc:Choice>
    <mc:Fallback xmlns="">
      <p:transition spd="slow" advTm="21174"/>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5FAB20B-4D39-24C2-9AF6-8B595BE303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E4754D-9433-CABC-E072-E23FD151E781}"/>
              </a:ext>
            </a:extLst>
          </p:cNvPr>
          <p:cNvSpPr>
            <a:spLocks noGrp="1"/>
          </p:cNvSpPr>
          <p:nvPr>
            <p:ph type="title"/>
          </p:nvPr>
        </p:nvSpPr>
        <p:spPr>
          <a:xfrm>
            <a:off x="761840" y="1138265"/>
            <a:ext cx="4544762" cy="1401183"/>
          </a:xfrm>
        </p:spPr>
        <p:txBody>
          <a:bodyPr vert="horz" lIns="91440" tIns="45720" rIns="91440" bIns="45720" rtlCol="0" anchor="t">
            <a:normAutofit/>
          </a:bodyPr>
          <a:lstStyle/>
          <a:p>
            <a:r>
              <a:rPr lang="es-US" sz="3200" kern="1200" noProof="0" dirty="0">
                <a:solidFill>
                  <a:schemeClr val="tx1"/>
                </a:solidFill>
                <a:latin typeface="+mj-lt"/>
                <a:ea typeface="+mj-ea"/>
                <a:cs typeface="+mj-cs"/>
              </a:rPr>
              <a:t>La Contestación a la Citación y Demanda</a:t>
            </a:r>
          </a:p>
        </p:txBody>
      </p:sp>
      <p:cxnSp>
        <p:nvCxnSpPr>
          <p:cNvPr id="11" name="Straight Connector 10">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B0594C4-164F-81DA-C0D9-9868084DD0CC}"/>
              </a:ext>
            </a:extLst>
          </p:cNvPr>
          <p:cNvSpPr>
            <a:spLocks noGrp="1"/>
          </p:cNvSpPr>
          <p:nvPr>
            <p:ph sz="half" idx="1"/>
          </p:nvPr>
        </p:nvSpPr>
        <p:spPr>
          <a:xfrm>
            <a:off x="761840" y="2551176"/>
            <a:ext cx="4544762" cy="3602935"/>
          </a:xfrm>
        </p:spPr>
        <p:txBody>
          <a:bodyPr vert="horz" lIns="91440" tIns="45720" rIns="91440" bIns="45720" rtlCol="0">
            <a:normAutofit/>
          </a:bodyPr>
          <a:lstStyle/>
          <a:p>
            <a:r>
              <a:rPr lang="es-US" sz="2000" noProof="0" dirty="0"/>
              <a:t>Legal Aid puede ayudar a los inquilinos a presentar la respuesta.</a:t>
            </a:r>
          </a:p>
          <a:p>
            <a:r>
              <a:rPr lang="es-US" sz="2000" noProof="0" dirty="0"/>
              <a:t>Analizan los hechos del arrendamiento con las alegaciones de la demanda para determinar si existen defensas.</a:t>
            </a:r>
          </a:p>
          <a:p>
            <a:r>
              <a:rPr lang="es-US" sz="2000" noProof="0" dirty="0"/>
              <a:t>Presentar una respuesta preserva los derechos de los inquilino y extiende el tiempo que permanecen en el alquiler. El tribunal aun no ha decidido.</a:t>
            </a:r>
          </a:p>
        </p:txBody>
      </p:sp>
      <p:pic>
        <p:nvPicPr>
          <p:cNvPr id="6" name="Content Placeholder 5" descr="A close-up of a questionnaire&#10;&#10;AI-generated content may be incorrect.">
            <a:extLst>
              <a:ext uri="{FF2B5EF4-FFF2-40B4-BE49-F238E27FC236}">
                <a16:creationId xmlns:a16="http://schemas.microsoft.com/office/drawing/2014/main" id="{440F07BB-15B5-5CF4-A5A8-E407EF3E602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82748" y="1909565"/>
            <a:ext cx="5334160" cy="3040470"/>
          </a:xfrm>
          <a:prstGeom prst="rect">
            <a:avLst/>
          </a:prstGeom>
        </p:spPr>
      </p:pic>
    </p:spTree>
    <p:extLst>
      <p:ext uri="{BB962C8B-B14F-4D97-AF65-F5344CB8AC3E}">
        <p14:creationId xmlns:p14="http://schemas.microsoft.com/office/powerpoint/2010/main" val="1119870051"/>
      </p:ext>
    </p:extLst>
  </p:cSld>
  <p:clrMapOvr>
    <a:masterClrMapping/>
  </p:clrMapOvr>
  <mc:AlternateContent xmlns:mc="http://schemas.openxmlformats.org/markup-compatibility/2006" xmlns:p14="http://schemas.microsoft.com/office/powerpoint/2010/main">
    <mc:Choice Requires="p14">
      <p:transition spd="slow" p14:dur="2000" advTm="25407"/>
    </mc:Choice>
    <mc:Fallback xmlns="">
      <p:transition spd="slow" advTm="25407"/>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D0D8D9E-5A06-A674-D097-5D533555AE63}"/>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4654285"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
        <p:nvSpPr>
          <p:cNvPr id="2" name="Title 1">
            <a:extLst>
              <a:ext uri="{FF2B5EF4-FFF2-40B4-BE49-F238E27FC236}">
                <a16:creationId xmlns:a16="http://schemas.microsoft.com/office/drawing/2014/main" id="{C3E38896-6003-E3DB-D485-FEC8C79A2887}"/>
              </a:ext>
            </a:extLst>
          </p:cNvPr>
          <p:cNvSpPr>
            <a:spLocks noGrp="1"/>
          </p:cNvSpPr>
          <p:nvPr>
            <p:ph type="title"/>
          </p:nvPr>
        </p:nvSpPr>
        <p:spPr>
          <a:xfrm>
            <a:off x="1156851" y="637763"/>
            <a:ext cx="2910051" cy="5576768"/>
          </a:xfrm>
        </p:spPr>
        <p:txBody>
          <a:bodyPr vert="horz" lIns="91440" tIns="45720" rIns="91440" bIns="45720" rtlCol="0" anchor="t">
            <a:normAutofit/>
          </a:bodyPr>
          <a:lstStyle/>
          <a:p>
            <a:r>
              <a:rPr lang="es-US" sz="3700" kern="1200" noProof="0" dirty="0">
                <a:solidFill>
                  <a:schemeClr val="bg1"/>
                </a:solidFill>
                <a:latin typeface="+mj-lt"/>
                <a:ea typeface="+mj-ea"/>
                <a:cs typeface="+mj-cs"/>
              </a:rPr>
              <a:t>Después de que se presente una respuesta y antes del juicio, cuando un juez puede decidir el caso……</a:t>
            </a:r>
          </a:p>
        </p:txBody>
      </p:sp>
      <p:sp>
        <p:nvSpPr>
          <p:cNvPr id="13" name="Rectangle 12">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2118" y="0"/>
            <a:ext cx="7529872"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pic>
        <p:nvPicPr>
          <p:cNvPr id="6" name="Content Placeholder 5" descr="A group of people sitting at a table&#10;&#10;AI-generated content may be incorrect.">
            <a:extLst>
              <a:ext uri="{FF2B5EF4-FFF2-40B4-BE49-F238E27FC236}">
                <a16:creationId xmlns:a16="http://schemas.microsoft.com/office/drawing/2014/main" id="{49974581-EE66-67BA-0DD9-7328E2D7852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39976" y="640193"/>
            <a:ext cx="5592818" cy="2922247"/>
          </a:xfrm>
          <a:prstGeom prst="rect">
            <a:avLst/>
          </a:prstGeom>
        </p:spPr>
      </p:pic>
      <p:sp>
        <p:nvSpPr>
          <p:cNvPr id="15" name="Rectangle 14">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9976" y="4006121"/>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
        <p:nvSpPr>
          <p:cNvPr id="3" name="Content Placeholder 2">
            <a:extLst>
              <a:ext uri="{FF2B5EF4-FFF2-40B4-BE49-F238E27FC236}">
                <a16:creationId xmlns:a16="http://schemas.microsoft.com/office/drawing/2014/main" id="{FB98ACD0-78EE-E973-31B9-3FE8210B5914}"/>
              </a:ext>
            </a:extLst>
          </p:cNvPr>
          <p:cNvSpPr>
            <a:spLocks noGrp="1"/>
          </p:cNvSpPr>
          <p:nvPr>
            <p:ph sz="half" idx="1"/>
          </p:nvPr>
        </p:nvSpPr>
        <p:spPr>
          <a:xfrm>
            <a:off x="5439965" y="4212709"/>
            <a:ext cx="5605390" cy="2001821"/>
          </a:xfrm>
        </p:spPr>
        <p:txBody>
          <a:bodyPr vert="horz" lIns="91440" tIns="45720" rIns="91440" bIns="45720" rtlCol="0">
            <a:normAutofit/>
          </a:bodyPr>
          <a:lstStyle/>
          <a:p>
            <a:r>
              <a:rPr lang="es-US" sz="1800" noProof="0" dirty="0"/>
              <a:t>Se programa una conferencia de conciliación obligatoria antes del juicio.</a:t>
            </a:r>
          </a:p>
          <a:p>
            <a:r>
              <a:rPr lang="es-US" sz="1800" noProof="0" dirty="0"/>
              <a:t>Todas las partes se reúnen en el juzgado con un mediador para ver si se puede llegar a un acuerdo.</a:t>
            </a:r>
          </a:p>
          <a:p>
            <a:r>
              <a:rPr lang="es-US" sz="1800" noProof="0" dirty="0"/>
              <a:t>Se permitirá que un inquilino se quede o se decidirá una fecha de mudanza acordada.</a:t>
            </a:r>
          </a:p>
        </p:txBody>
      </p:sp>
    </p:spTree>
    <p:extLst>
      <p:ext uri="{BB962C8B-B14F-4D97-AF65-F5344CB8AC3E}">
        <p14:creationId xmlns:p14="http://schemas.microsoft.com/office/powerpoint/2010/main" val="1710517175"/>
      </p:ext>
    </p:extLst>
  </p:cSld>
  <p:clrMapOvr>
    <a:masterClrMapping/>
  </p:clrMapOvr>
  <mc:AlternateContent xmlns:mc="http://schemas.openxmlformats.org/markup-compatibility/2006" xmlns:p14="http://schemas.microsoft.com/office/powerpoint/2010/main">
    <mc:Choice Requires="p14">
      <p:transition spd="slow" p14:dur="2000" advTm="27143"/>
    </mc:Choice>
    <mc:Fallback xmlns="">
      <p:transition spd="slow" advTm="27143"/>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3834B28-C474-DF54-70A1-64225F184A9C}"/>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pic>
        <p:nvPicPr>
          <p:cNvPr id="6" name="Content Placeholder 5" descr="A person and a child smiling&#10;&#10;AI-generated content may be incorrect.">
            <a:extLst>
              <a:ext uri="{FF2B5EF4-FFF2-40B4-BE49-F238E27FC236}">
                <a16:creationId xmlns:a16="http://schemas.microsoft.com/office/drawing/2014/main" id="{AB01ECBC-0583-8B12-0CAB-8A522738CC7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11876"/>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
        <p:nvSpPr>
          <p:cNvPr id="2" name="Title 1">
            <a:extLst>
              <a:ext uri="{FF2B5EF4-FFF2-40B4-BE49-F238E27FC236}">
                <a16:creationId xmlns:a16="http://schemas.microsoft.com/office/drawing/2014/main" id="{E7025A4C-6713-957B-6D68-ACA3B0CFFEA8}"/>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s-US" sz="4000" noProof="0" dirty="0"/>
              <a:t>Si se llega a un acuerdo</a:t>
            </a:r>
          </a:p>
        </p:txBody>
      </p:sp>
      <p:sp>
        <p:nvSpPr>
          <p:cNvPr id="3" name="Content Placeholder 2">
            <a:extLst>
              <a:ext uri="{FF2B5EF4-FFF2-40B4-BE49-F238E27FC236}">
                <a16:creationId xmlns:a16="http://schemas.microsoft.com/office/drawing/2014/main" id="{9D41A675-6757-5F54-7231-B06ACC06E6AB}"/>
              </a:ext>
            </a:extLst>
          </p:cNvPr>
          <p:cNvSpPr>
            <a:spLocks noGrp="1"/>
          </p:cNvSpPr>
          <p:nvPr>
            <p:ph sz="half" idx="1"/>
          </p:nvPr>
        </p:nvSpPr>
        <p:spPr>
          <a:xfrm>
            <a:off x="838200" y="2434201"/>
            <a:ext cx="3822189" cy="3742762"/>
          </a:xfrm>
        </p:spPr>
        <p:txBody>
          <a:bodyPr vert="horz" lIns="91440" tIns="45720" rIns="91440" bIns="45720" rtlCol="0">
            <a:normAutofit/>
          </a:bodyPr>
          <a:lstStyle/>
          <a:p>
            <a:r>
              <a:rPr lang="es-US" sz="1900" noProof="0" dirty="0"/>
              <a:t>Si el propietario y inquilino llegan a un acuerdo, y el inquilino cumple con todos los términos (ya sea mudarse o pagar el alquiler atrasado para permanecer como inquilino), el caso eventualmente se desestimara tras el cumplimiento total de los términos.</a:t>
            </a:r>
          </a:p>
          <a:p>
            <a:r>
              <a:rPr lang="es-US" sz="1900" noProof="0" dirty="0"/>
              <a:t>El desalojo permanece oculto y sellado. No hay desalojo en el informe creditico de inquilino.</a:t>
            </a:r>
          </a:p>
        </p:txBody>
      </p:sp>
    </p:spTree>
    <p:extLst>
      <p:ext uri="{BB962C8B-B14F-4D97-AF65-F5344CB8AC3E}">
        <p14:creationId xmlns:p14="http://schemas.microsoft.com/office/powerpoint/2010/main" val="401216722"/>
      </p:ext>
    </p:extLst>
  </p:cSld>
  <p:clrMapOvr>
    <a:masterClrMapping/>
  </p:clrMapOvr>
  <mc:AlternateContent xmlns:mc="http://schemas.openxmlformats.org/markup-compatibility/2006" xmlns:p14="http://schemas.microsoft.com/office/powerpoint/2010/main">
    <mc:Choice Requires="p14">
      <p:transition spd="slow" p14:dur="2000" advTm="26583"/>
    </mc:Choice>
    <mc:Fallback xmlns="">
      <p:transition spd="slow" advTm="26583"/>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encil pointing at a word&#10;&#10;AI-generated content may be incorrect.">
            <a:extLst>
              <a:ext uri="{FF2B5EF4-FFF2-40B4-BE49-F238E27FC236}">
                <a16:creationId xmlns:a16="http://schemas.microsoft.com/office/drawing/2014/main" id="{55162CA5-3E06-8C08-2FB5-C2DD99F9267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B277E4-C676-3906-3FB2-6CF761357E9F}"/>
              </a:ext>
            </a:extLst>
          </p:cNvPr>
          <p:cNvSpPr>
            <a:spLocks noGrp="1"/>
          </p:cNvSpPr>
          <p:nvPr>
            <p:ph type="title"/>
          </p:nvPr>
        </p:nvSpPr>
        <p:spPr>
          <a:xfrm>
            <a:off x="236483" y="5317240"/>
            <a:ext cx="11792607" cy="744836"/>
          </a:xfrm>
        </p:spPr>
        <p:txBody>
          <a:bodyPr vert="horz" lIns="91440" tIns="45720" rIns="91440" bIns="45720" rtlCol="0" anchor="ctr">
            <a:normAutofit/>
          </a:bodyPr>
          <a:lstStyle/>
          <a:p>
            <a:r>
              <a:rPr lang="en-US" sz="3600" dirty="0">
                <a:solidFill>
                  <a:schemeClr val="tx1">
                    <a:lumMod val="85000"/>
                    <a:lumOff val="15000"/>
                  </a:schemeClr>
                </a:solidFill>
              </a:rPr>
              <a:t>Security Deposits                                            </a:t>
            </a:r>
            <a:r>
              <a:rPr lang="es-US" sz="3600" noProof="0" dirty="0">
                <a:solidFill>
                  <a:schemeClr val="tx1">
                    <a:lumMod val="85000"/>
                    <a:lumOff val="15000"/>
                  </a:schemeClr>
                </a:solidFill>
              </a:rPr>
              <a:t>Depósitos de Seguridad</a:t>
            </a:r>
            <a:endParaRPr lang="en-US" sz="3600" dirty="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6029963"/>
      </p:ext>
    </p:extLst>
  </p:cSld>
  <p:clrMapOvr>
    <a:masterClrMapping/>
  </p:clrMapOvr>
  <mc:AlternateContent xmlns:mc="http://schemas.openxmlformats.org/markup-compatibility/2006" xmlns:p14="http://schemas.microsoft.com/office/powerpoint/2010/main">
    <mc:Choice Requires="p14">
      <p:transition spd="slow" p14:dur="2000" advTm="4326"/>
    </mc:Choice>
    <mc:Fallback xmlns="">
      <p:transition spd="slow" advTm="4326"/>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D137116-067C-8F9E-BC04-5CBDAB75B705}"/>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
        <p:nvSpPr>
          <p:cNvPr id="2" name="Title 1">
            <a:extLst>
              <a:ext uri="{FF2B5EF4-FFF2-40B4-BE49-F238E27FC236}">
                <a16:creationId xmlns:a16="http://schemas.microsoft.com/office/drawing/2014/main" id="{6754B8F9-7A8F-CE7E-581E-56D1D627F1F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s-US" sz="3400" noProof="0" dirty="0"/>
              <a:t>La ley sobre depósitos de seguridad cambio el 1 de julio de 2024</a:t>
            </a:r>
          </a:p>
        </p:txBody>
      </p:sp>
      <p:sp>
        <p:nvSpPr>
          <p:cNvPr id="1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
        <p:nvSpPr>
          <p:cNvPr id="8" name="Content Placeholder 7">
            <a:extLst>
              <a:ext uri="{FF2B5EF4-FFF2-40B4-BE49-F238E27FC236}">
                <a16:creationId xmlns:a16="http://schemas.microsoft.com/office/drawing/2014/main" id="{3F44E10A-31CF-9246-D958-2CD05ECEEA16}"/>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s-US" sz="2000" noProof="0" dirty="0"/>
              <a:t>Un arrendador solo puede cobrar un mes de alquiler, tanto para unidades amuebladas como sin amueblar, como deposito de seguridad.</a:t>
            </a:r>
          </a:p>
          <a:p>
            <a:r>
              <a:rPr lang="es-US" sz="2000" noProof="0" dirty="0"/>
              <a:t>A ciertos pequeños arrendadores se les permite una excepción a esto y aun pueden cobrar hasta 2 meses de alquiler como deposito de seguridad</a:t>
            </a:r>
          </a:p>
        </p:txBody>
      </p:sp>
      <p:pic>
        <p:nvPicPr>
          <p:cNvPr id="10" name="Content Placeholder 9" descr="A cartoon of a person holding a bag of money&#10;&#10;AI-generated content may be incorrect.">
            <a:extLst>
              <a:ext uri="{FF2B5EF4-FFF2-40B4-BE49-F238E27FC236}">
                <a16:creationId xmlns:a16="http://schemas.microsoft.com/office/drawing/2014/main" id="{27FFBA5F-3BE7-C612-2877-DCB089ABCFD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23650" r="2293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7541933"/>
      </p:ext>
    </p:extLst>
  </p:cSld>
  <p:clrMapOvr>
    <a:masterClrMapping/>
  </p:clrMapOvr>
  <mc:AlternateContent xmlns:mc="http://schemas.openxmlformats.org/markup-compatibility/2006" xmlns:p14="http://schemas.microsoft.com/office/powerpoint/2010/main">
    <mc:Choice Requires="p14">
      <p:transition spd="slow" p14:dur="2000" advTm="23460"/>
    </mc:Choice>
    <mc:Fallback xmlns="">
      <p:transition spd="slow" advTm="2346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A3BF3A4-6B8E-C776-3348-91B82B6A04CE}"/>
            </a:ext>
          </a:extLst>
        </p:cNvPr>
        <p:cNvGrpSpPr/>
        <p:nvPr/>
      </p:nvGrpSpPr>
      <p:grpSpPr>
        <a:xfrm>
          <a:off x="0" y="0"/>
          <a:ext cx="0" cy="0"/>
          <a:chOff x="0" y="0"/>
          <a:chExt cx="0" cy="0"/>
        </a:xfrm>
      </p:grpSpPr>
      <p:sp useBgFill="1">
        <p:nvSpPr>
          <p:cNvPr id="21"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pic>
        <p:nvPicPr>
          <p:cNvPr id="6" name="Content Placeholder 5">
            <a:extLst>
              <a:ext uri="{FF2B5EF4-FFF2-40B4-BE49-F238E27FC236}">
                <a16:creationId xmlns:a16="http://schemas.microsoft.com/office/drawing/2014/main" id="{B53F9585-D7CB-761E-5868-5A9D275F2DD4}"/>
              </a:ext>
            </a:extLst>
          </p:cNvPr>
          <p:cNvPicPr>
            <a:picLocks noGrp="1" noChangeAspect="1"/>
          </p:cNvPicPr>
          <p:nvPr>
            <p:ph sz="half" idx="2"/>
          </p:nvPr>
        </p:nvPicPr>
        <p:blipFill>
          <a:blip r:embed="rId2"/>
          <a:srcRect l="10601" r="37332" b="-1"/>
          <a:stretch/>
        </p:blipFill>
        <p:spPr>
          <a:xfrm>
            <a:off x="-1" y="-2"/>
            <a:ext cx="5410198" cy="6858002"/>
          </a:xfrm>
          <a:prstGeom prst="rect">
            <a:avLst/>
          </a:prstGeom>
        </p:spPr>
      </p:pic>
      <p:sp useBgFill="1">
        <p:nvSpPr>
          <p:cNvPr id="22" name="Rectangle 21">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
        <p:nvSpPr>
          <p:cNvPr id="2" name="Title 1">
            <a:extLst>
              <a:ext uri="{FF2B5EF4-FFF2-40B4-BE49-F238E27FC236}">
                <a16:creationId xmlns:a16="http://schemas.microsoft.com/office/drawing/2014/main" id="{5C5F7647-3ED7-CA0A-15B9-0006A0BDD25A}"/>
              </a:ext>
            </a:extLst>
          </p:cNvPr>
          <p:cNvSpPr>
            <a:spLocks noGrp="1"/>
          </p:cNvSpPr>
          <p:nvPr>
            <p:ph type="title"/>
          </p:nvPr>
        </p:nvSpPr>
        <p:spPr>
          <a:xfrm>
            <a:off x="6115317" y="405685"/>
            <a:ext cx="5464968" cy="1559301"/>
          </a:xfrm>
        </p:spPr>
        <p:txBody>
          <a:bodyPr vert="horz" lIns="91440" tIns="45720" rIns="91440" bIns="45720" rtlCol="0" anchor="ctr">
            <a:normAutofit/>
          </a:bodyPr>
          <a:lstStyle/>
          <a:p>
            <a:r>
              <a:rPr lang="es-US" sz="3400" noProof="0" dirty="0"/>
              <a:t>Cuando puede un propietario quedarse con parte o la totalidad del deposito?</a:t>
            </a:r>
          </a:p>
        </p:txBody>
      </p:sp>
      <p:sp>
        <p:nvSpPr>
          <p:cNvPr id="3" name="Content Placeholder 2">
            <a:extLst>
              <a:ext uri="{FF2B5EF4-FFF2-40B4-BE49-F238E27FC236}">
                <a16:creationId xmlns:a16="http://schemas.microsoft.com/office/drawing/2014/main" id="{D134F24F-EBED-04E5-9849-B4E78C555BA4}"/>
              </a:ext>
            </a:extLst>
          </p:cNvPr>
          <p:cNvSpPr>
            <a:spLocks noGrp="1"/>
          </p:cNvSpPr>
          <p:nvPr>
            <p:ph sz="half" idx="1"/>
          </p:nvPr>
        </p:nvSpPr>
        <p:spPr>
          <a:xfrm>
            <a:off x="5871208" y="2718996"/>
            <a:ext cx="5953186" cy="2983902"/>
          </a:xfrm>
        </p:spPr>
        <p:txBody>
          <a:bodyPr vert="horz" lIns="91440" tIns="45720" rIns="91440" bIns="45720" rtlCol="0" anchor="ctr">
            <a:normAutofit/>
          </a:bodyPr>
          <a:lstStyle/>
          <a:p>
            <a:r>
              <a:rPr lang="es-US" noProof="0" dirty="0"/>
              <a:t>El propietario rescinde un contrato de arrendamiento anticipadamente</a:t>
            </a:r>
          </a:p>
          <a:p>
            <a:r>
              <a:rPr lang="es-US" noProof="0" dirty="0"/>
              <a:t>Costos de limpieza anormales</a:t>
            </a:r>
          </a:p>
          <a:p>
            <a:r>
              <a:rPr lang="es-US" noProof="0" dirty="0"/>
              <a:t>Impago del alquiler</a:t>
            </a:r>
          </a:p>
          <a:p>
            <a:r>
              <a:rPr lang="es-US" noProof="0" dirty="0"/>
              <a:t>Impago de servicios públicos</a:t>
            </a:r>
          </a:p>
          <a:p>
            <a:r>
              <a:rPr lang="es-US" noProof="0" dirty="0"/>
              <a:t>Danos al alquiler</a:t>
            </a:r>
          </a:p>
        </p:txBody>
      </p:sp>
    </p:spTree>
    <p:extLst>
      <p:ext uri="{BB962C8B-B14F-4D97-AF65-F5344CB8AC3E}">
        <p14:creationId xmlns:p14="http://schemas.microsoft.com/office/powerpoint/2010/main" val="3231463533"/>
      </p:ext>
    </p:extLst>
  </p:cSld>
  <p:clrMapOvr>
    <a:masterClrMapping/>
  </p:clrMapOvr>
  <mc:AlternateContent xmlns:mc="http://schemas.openxmlformats.org/markup-compatibility/2006" xmlns:p14="http://schemas.microsoft.com/office/powerpoint/2010/main">
    <mc:Choice Requires="p14">
      <p:transition spd="slow" p14:dur="2000" advTm="13654"/>
    </mc:Choice>
    <mc:Fallback xmlns="">
      <p:transition spd="slow" advTm="13654"/>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B8036-EF34-BB7A-FD83-5B1C44497E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44537F-E6AF-FC51-AAA2-0D357EAE8A32}"/>
              </a:ext>
            </a:extLst>
          </p:cNvPr>
          <p:cNvSpPr>
            <a:spLocks noGrp="1"/>
          </p:cNvSpPr>
          <p:nvPr>
            <p:ph type="title"/>
          </p:nvPr>
        </p:nvSpPr>
        <p:spPr/>
        <p:txBody>
          <a:bodyPr/>
          <a:lstStyle/>
          <a:p>
            <a:pPr algn="ctr"/>
            <a:r>
              <a:rPr lang="es-US" noProof="0" dirty="0"/>
              <a:t>Cambio en la ley de depósitos de seguridad - 2025</a:t>
            </a:r>
          </a:p>
        </p:txBody>
      </p:sp>
      <p:graphicFrame>
        <p:nvGraphicFramePr>
          <p:cNvPr id="8" name="Content Placeholder 2">
            <a:extLst>
              <a:ext uri="{FF2B5EF4-FFF2-40B4-BE49-F238E27FC236}">
                <a16:creationId xmlns:a16="http://schemas.microsoft.com/office/drawing/2014/main" id="{1B654808-941F-DE4C-64C9-1EC6AEBCF289}"/>
              </a:ext>
            </a:extLst>
          </p:cNvPr>
          <p:cNvGraphicFramePr>
            <a:graphicFrameLocks noGrp="1"/>
          </p:cNvGraphicFramePr>
          <p:nvPr>
            <p:ph sz="half" idx="1"/>
            <p:extLst>
              <p:ext uri="{D42A27DB-BD31-4B8C-83A1-F6EECF244321}">
                <p14:modId xmlns:p14="http://schemas.microsoft.com/office/powerpoint/2010/main" val="1245679757"/>
              </p:ext>
            </p:extLst>
          </p:nvPr>
        </p:nvGraphicFramePr>
        <p:xfrm>
          <a:off x="838199" y="1825625"/>
          <a:ext cx="5452241" cy="45672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Content Placeholder 5" descr="A invoice with text and numbers&#10;&#10;AI-generated content may be incorrect.">
            <a:extLst>
              <a:ext uri="{FF2B5EF4-FFF2-40B4-BE49-F238E27FC236}">
                <a16:creationId xmlns:a16="http://schemas.microsoft.com/office/drawing/2014/main" id="{62A8BC9D-30D3-8695-E16A-A2421A16E547}"/>
              </a:ext>
            </a:extLst>
          </p:cNvPr>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6521694" y="1506235"/>
            <a:ext cx="4908305" cy="4886682"/>
          </a:xfrm>
        </p:spPr>
      </p:pic>
    </p:spTree>
    <p:extLst>
      <p:ext uri="{BB962C8B-B14F-4D97-AF65-F5344CB8AC3E}">
        <p14:creationId xmlns:p14="http://schemas.microsoft.com/office/powerpoint/2010/main" val="2717928825"/>
      </p:ext>
    </p:extLst>
  </p:cSld>
  <p:clrMapOvr>
    <a:masterClrMapping/>
  </p:clrMapOvr>
  <mc:AlternateContent xmlns:mc="http://schemas.openxmlformats.org/markup-compatibility/2006" xmlns:p14="http://schemas.microsoft.com/office/powerpoint/2010/main">
    <mc:Choice Requires="p14">
      <p:transition spd="slow" p14:dur="2000" advTm="35230"/>
    </mc:Choice>
    <mc:Fallback xmlns="">
      <p:transition spd="slow" advTm="3523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5C22BF-B7B1-36C6-ABEB-370D59CE4D37}"/>
              </a:ext>
            </a:extLst>
          </p:cNvPr>
          <p:cNvPicPr>
            <a:picLocks noChangeAspect="1"/>
          </p:cNvPicPr>
          <p:nvPr/>
        </p:nvPicPr>
        <p:blipFill>
          <a:blip r:embed="rId2"/>
          <a:stretch>
            <a:fillRect/>
          </a:stretch>
        </p:blipFill>
        <p:spPr>
          <a:xfrm>
            <a:off x="6095998" y="2765858"/>
            <a:ext cx="5816573" cy="2597727"/>
          </a:xfrm>
          <a:prstGeom prst="rect">
            <a:avLst/>
          </a:prstGeom>
        </p:spPr>
      </p:pic>
      <p:sp>
        <p:nvSpPr>
          <p:cNvPr id="2" name="Title 1">
            <a:extLst>
              <a:ext uri="{FF2B5EF4-FFF2-40B4-BE49-F238E27FC236}">
                <a16:creationId xmlns:a16="http://schemas.microsoft.com/office/drawing/2014/main" id="{552500B7-BB00-98FB-D827-512066AA3F21}"/>
              </a:ext>
            </a:extLst>
          </p:cNvPr>
          <p:cNvSpPr>
            <a:spLocks noGrp="1"/>
          </p:cNvSpPr>
          <p:nvPr>
            <p:ph type="title"/>
          </p:nvPr>
        </p:nvSpPr>
        <p:spPr>
          <a:xfrm>
            <a:off x="838198" y="-171450"/>
            <a:ext cx="10515600" cy="1325563"/>
          </a:xfrm>
        </p:spPr>
        <p:txBody>
          <a:bodyPr>
            <a:noAutofit/>
          </a:bodyPr>
          <a:lstStyle/>
          <a:p>
            <a:pPr algn="ctr"/>
            <a:r>
              <a:rPr lang="es-US" sz="3600" noProof="0" dirty="0"/>
              <a:t>Ejemplo de cosas que buscar en un contrato de alquiler</a:t>
            </a:r>
          </a:p>
        </p:txBody>
      </p:sp>
      <p:graphicFrame>
        <p:nvGraphicFramePr>
          <p:cNvPr id="7" name="Content Placeholder 2">
            <a:extLst>
              <a:ext uri="{FF2B5EF4-FFF2-40B4-BE49-F238E27FC236}">
                <a16:creationId xmlns:a16="http://schemas.microsoft.com/office/drawing/2014/main" id="{9A436C10-10F8-59DD-4EFC-779016597CD8}"/>
              </a:ext>
            </a:extLst>
          </p:cNvPr>
          <p:cNvGraphicFramePr>
            <a:graphicFrameLocks noGrp="1"/>
          </p:cNvGraphicFramePr>
          <p:nvPr>
            <p:ph sz="half" idx="1"/>
            <p:extLst>
              <p:ext uri="{D42A27DB-BD31-4B8C-83A1-F6EECF244321}">
                <p14:modId xmlns:p14="http://schemas.microsoft.com/office/powerpoint/2010/main" val="2211331303"/>
              </p:ext>
            </p:extLst>
          </p:nvPr>
        </p:nvGraphicFramePr>
        <p:xfrm>
          <a:off x="279429" y="613788"/>
          <a:ext cx="5556223" cy="62442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ontent Placeholder 3">
            <a:extLst>
              <a:ext uri="{FF2B5EF4-FFF2-40B4-BE49-F238E27FC236}">
                <a16:creationId xmlns:a16="http://schemas.microsoft.com/office/drawing/2014/main" id="{9B007F27-26E5-9E8E-92D5-0AD7CB018957}"/>
              </a:ext>
            </a:extLst>
          </p:cNvPr>
          <p:cNvSpPr>
            <a:spLocks noGrp="1"/>
          </p:cNvSpPr>
          <p:nvPr>
            <p:ph sz="half" idx="2"/>
          </p:nvPr>
        </p:nvSpPr>
        <p:spPr>
          <a:xfrm>
            <a:off x="5911256" y="1058863"/>
            <a:ext cx="6186055" cy="1608712"/>
          </a:xfrm>
        </p:spPr>
        <p:txBody>
          <a:bodyPr>
            <a:normAutofit/>
          </a:bodyPr>
          <a:lstStyle/>
          <a:p>
            <a:r>
              <a:rPr lang="es-US" sz="2400" noProof="0" dirty="0"/>
              <a:t>Asegúrate de entender todos los términos</a:t>
            </a:r>
          </a:p>
          <a:p>
            <a:r>
              <a:rPr lang="es-US" sz="2400" noProof="0" dirty="0"/>
              <a:t>El inquilino puede negociar los términos con el propietario antes de firmar el contrato</a:t>
            </a:r>
          </a:p>
        </p:txBody>
      </p:sp>
    </p:spTree>
    <p:extLst>
      <p:ext uri="{BB962C8B-B14F-4D97-AF65-F5344CB8AC3E}">
        <p14:creationId xmlns:p14="http://schemas.microsoft.com/office/powerpoint/2010/main" val="1645839188"/>
      </p:ext>
    </p:extLst>
  </p:cSld>
  <p:clrMapOvr>
    <a:masterClrMapping/>
  </p:clrMapOvr>
  <mc:AlternateContent xmlns:mc="http://schemas.openxmlformats.org/markup-compatibility/2006" xmlns:p14="http://schemas.microsoft.com/office/powerpoint/2010/main">
    <mc:Choice Requires="p14">
      <p:transition spd="slow" p14:dur="2000" advTm="94774"/>
    </mc:Choice>
    <mc:Fallback xmlns="">
      <p:transition spd="slow" advTm="94774"/>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A017B-9C08-180D-7EAB-3F5357ADE5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406A4E-86E9-4728-FD7B-FED7D9ED7AAA}"/>
              </a:ext>
            </a:extLst>
          </p:cNvPr>
          <p:cNvSpPr>
            <a:spLocks noGrp="1"/>
          </p:cNvSpPr>
          <p:nvPr>
            <p:ph type="title"/>
          </p:nvPr>
        </p:nvSpPr>
        <p:spPr>
          <a:xfrm>
            <a:off x="838200" y="492239"/>
            <a:ext cx="10515600" cy="1325563"/>
          </a:xfrm>
        </p:spPr>
        <p:txBody>
          <a:bodyPr>
            <a:normAutofit fontScale="90000"/>
          </a:bodyPr>
          <a:lstStyle/>
          <a:p>
            <a:pPr algn="ctr"/>
            <a:r>
              <a:rPr lang="es-US" noProof="0" dirty="0"/>
              <a:t>Si un inquilino no está de acuerdo con la forma en que el propietario calculó la devolución del depósito de seguridad</a:t>
            </a:r>
          </a:p>
        </p:txBody>
      </p:sp>
      <p:graphicFrame>
        <p:nvGraphicFramePr>
          <p:cNvPr id="8" name="Content Placeholder 2">
            <a:extLst>
              <a:ext uri="{FF2B5EF4-FFF2-40B4-BE49-F238E27FC236}">
                <a16:creationId xmlns:a16="http://schemas.microsoft.com/office/drawing/2014/main" id="{BF3AD5C7-E023-F3F0-A9E4-A1C1D952EA62}"/>
              </a:ext>
            </a:extLst>
          </p:cNvPr>
          <p:cNvGraphicFramePr>
            <a:graphicFrameLocks noGrp="1"/>
          </p:cNvGraphicFramePr>
          <p:nvPr>
            <p:ph sz="half" idx="1"/>
            <p:extLst>
              <p:ext uri="{D42A27DB-BD31-4B8C-83A1-F6EECF244321}">
                <p14:modId xmlns:p14="http://schemas.microsoft.com/office/powerpoint/2010/main" val="2243447606"/>
              </p:ext>
            </p:extLst>
          </p:nvPr>
        </p:nvGraphicFramePr>
        <p:xfrm>
          <a:off x="204853" y="1690687"/>
          <a:ext cx="6648994" cy="50096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Content Placeholder 5" descr="A room with chairs and a red door&#10;&#10;AI-generated content may be incorrect.">
            <a:extLst>
              <a:ext uri="{FF2B5EF4-FFF2-40B4-BE49-F238E27FC236}">
                <a16:creationId xmlns:a16="http://schemas.microsoft.com/office/drawing/2014/main" id="{970A4045-1BDB-B61C-6B71-907D850765DA}"/>
              </a:ext>
            </a:extLst>
          </p:cNvPr>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7071562" y="2149658"/>
            <a:ext cx="4915586" cy="3553321"/>
          </a:xfrm>
        </p:spPr>
      </p:pic>
    </p:spTree>
    <p:extLst>
      <p:ext uri="{BB962C8B-B14F-4D97-AF65-F5344CB8AC3E}">
        <p14:creationId xmlns:p14="http://schemas.microsoft.com/office/powerpoint/2010/main" val="3695925641"/>
      </p:ext>
    </p:extLst>
  </p:cSld>
  <p:clrMapOvr>
    <a:masterClrMapping/>
  </p:clrMapOvr>
  <mc:AlternateContent xmlns:mc="http://schemas.openxmlformats.org/markup-compatibility/2006" xmlns:p14="http://schemas.microsoft.com/office/powerpoint/2010/main">
    <mc:Choice Requires="p14">
      <p:transition spd="slow" p14:dur="2000" advTm="27094"/>
    </mc:Choice>
    <mc:Fallback xmlns="">
      <p:transition spd="slow" advTm="27094"/>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0D85C6-836E-5BDC-987D-C41E99E2E7AB}"/>
            </a:ext>
          </a:extLst>
        </p:cNvPr>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
        <p:nvSpPr>
          <p:cNvPr id="33" name="Freeform: Shape 32">
            <a:extLst>
              <a:ext uri="{FF2B5EF4-FFF2-40B4-BE49-F238E27FC236}">
                <a16:creationId xmlns:a16="http://schemas.microsoft.com/office/drawing/2014/main" id="{75AEBDD3-B56F-481F-B681-E422663D2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3482342"/>
          </a:xfrm>
          <a:custGeom>
            <a:avLst/>
            <a:gdLst>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67374 w 12192000"/>
              <a:gd name="connsiteY53" fmla="*/ 1959575 h 3482342"/>
              <a:gd name="connsiteX54" fmla="*/ 8447067 w 12192000"/>
              <a:gd name="connsiteY54" fmla="*/ 1949706 h 3482342"/>
              <a:gd name="connsiteX55" fmla="*/ 8426060 w 12192000"/>
              <a:gd name="connsiteY55" fmla="*/ 1947126 h 3482342"/>
              <a:gd name="connsiteX56" fmla="*/ 8424042 w 12192000"/>
              <a:gd name="connsiteY56" fmla="*/ 1949367 h 3482342"/>
              <a:gd name="connsiteX57" fmla="*/ 8401276 w 12192000"/>
              <a:gd name="connsiteY57" fmla="*/ 1953968 h 3482342"/>
              <a:gd name="connsiteX58" fmla="*/ 8294129 w 12192000"/>
              <a:gd name="connsiteY58" fmla="*/ 1958387 h 3482342"/>
              <a:gd name="connsiteX59" fmla="*/ 8293892 w 12192000"/>
              <a:gd name="connsiteY59" fmla="*/ 1960370 h 3482342"/>
              <a:gd name="connsiteX60" fmla="*/ 8288078 w 12192000"/>
              <a:gd name="connsiteY60" fmla="*/ 1965222 h 3482342"/>
              <a:gd name="connsiteX61" fmla="*/ 8248914 w 12192000"/>
              <a:gd name="connsiteY61" fmla="*/ 195417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17124 w 12192000"/>
              <a:gd name="connsiteY71" fmla="*/ 1837109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700779 w 12192000"/>
              <a:gd name="connsiteY77" fmla="*/ 1907344 h 3482342"/>
              <a:gd name="connsiteX78" fmla="*/ 6672513 w 12192000"/>
              <a:gd name="connsiteY78" fmla="*/ 1926452 h 3482342"/>
              <a:gd name="connsiteX79" fmla="*/ 6633549 w 12192000"/>
              <a:gd name="connsiteY79" fmla="*/ 1936255 h 3482342"/>
              <a:gd name="connsiteX80" fmla="*/ 6444344 w 12192000"/>
              <a:gd name="connsiteY80" fmla="*/ 1969663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42310 w 12192000"/>
              <a:gd name="connsiteY84" fmla="*/ 2092510 h 3482342"/>
              <a:gd name="connsiteX85" fmla="*/ 6007916 w 12192000"/>
              <a:gd name="connsiteY85" fmla="*/ 2143752 h 3482342"/>
              <a:gd name="connsiteX86" fmla="*/ 5894610 w 12192000"/>
              <a:gd name="connsiteY86" fmla="*/ 2130684 h 3482342"/>
              <a:gd name="connsiteX87" fmla="*/ 5817682 w 12192000"/>
              <a:gd name="connsiteY87" fmla="*/ 2157358 h 3482342"/>
              <a:gd name="connsiteX88" fmla="*/ 5591469 w 12192000"/>
              <a:gd name="connsiteY88" fmla="*/ 2178389 h 3482342"/>
              <a:gd name="connsiteX89" fmla="*/ 5414282 w 12192000"/>
              <a:gd name="connsiteY89" fmla="*/ 2183070 h 3482342"/>
              <a:gd name="connsiteX90" fmla="*/ 5368369 w 12192000"/>
              <a:gd name="connsiteY90" fmla="*/ 2204272 h 3482342"/>
              <a:gd name="connsiteX91" fmla="*/ 5291263 w 12192000"/>
              <a:gd name="connsiteY91" fmla="*/ 2239182 h 3482342"/>
              <a:gd name="connsiteX92" fmla="*/ 5240857 w 12192000"/>
              <a:gd name="connsiteY92" fmla="*/ 2289444 h 3482342"/>
              <a:gd name="connsiteX93" fmla="*/ 5173523 w 12192000"/>
              <a:gd name="connsiteY93" fmla="*/ 2309057 h 3482342"/>
              <a:gd name="connsiteX94" fmla="*/ 5148543 w 12192000"/>
              <a:gd name="connsiteY94" fmla="*/ 2282356 h 3482342"/>
              <a:gd name="connsiteX95" fmla="*/ 5079548 w 12192000"/>
              <a:gd name="connsiteY95" fmla="*/ 2313485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47067 w 12192000"/>
              <a:gd name="connsiteY54" fmla="*/ 1949706 h 3482342"/>
              <a:gd name="connsiteX55" fmla="*/ 8426060 w 12192000"/>
              <a:gd name="connsiteY55" fmla="*/ 1947126 h 3482342"/>
              <a:gd name="connsiteX56" fmla="*/ 8424042 w 12192000"/>
              <a:gd name="connsiteY56" fmla="*/ 1949367 h 3482342"/>
              <a:gd name="connsiteX57" fmla="*/ 8401276 w 12192000"/>
              <a:gd name="connsiteY57" fmla="*/ 1953968 h 3482342"/>
              <a:gd name="connsiteX58" fmla="*/ 8294129 w 12192000"/>
              <a:gd name="connsiteY58" fmla="*/ 1958387 h 3482342"/>
              <a:gd name="connsiteX59" fmla="*/ 8293892 w 12192000"/>
              <a:gd name="connsiteY59" fmla="*/ 1960370 h 3482342"/>
              <a:gd name="connsiteX60" fmla="*/ 8288078 w 12192000"/>
              <a:gd name="connsiteY60" fmla="*/ 1965222 h 3482342"/>
              <a:gd name="connsiteX61" fmla="*/ 8248914 w 12192000"/>
              <a:gd name="connsiteY61" fmla="*/ 195417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17124 w 12192000"/>
              <a:gd name="connsiteY71" fmla="*/ 1837109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700779 w 12192000"/>
              <a:gd name="connsiteY77" fmla="*/ 1907344 h 3482342"/>
              <a:gd name="connsiteX78" fmla="*/ 6672513 w 12192000"/>
              <a:gd name="connsiteY78" fmla="*/ 1926452 h 3482342"/>
              <a:gd name="connsiteX79" fmla="*/ 6633549 w 12192000"/>
              <a:gd name="connsiteY79" fmla="*/ 1936255 h 3482342"/>
              <a:gd name="connsiteX80" fmla="*/ 6444344 w 12192000"/>
              <a:gd name="connsiteY80" fmla="*/ 1969663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42310 w 12192000"/>
              <a:gd name="connsiteY84" fmla="*/ 2092510 h 3482342"/>
              <a:gd name="connsiteX85" fmla="*/ 6007916 w 12192000"/>
              <a:gd name="connsiteY85" fmla="*/ 2143752 h 3482342"/>
              <a:gd name="connsiteX86" fmla="*/ 5894610 w 12192000"/>
              <a:gd name="connsiteY86" fmla="*/ 2130684 h 3482342"/>
              <a:gd name="connsiteX87" fmla="*/ 5817682 w 12192000"/>
              <a:gd name="connsiteY87" fmla="*/ 2157358 h 3482342"/>
              <a:gd name="connsiteX88" fmla="*/ 5591469 w 12192000"/>
              <a:gd name="connsiteY88" fmla="*/ 2178389 h 3482342"/>
              <a:gd name="connsiteX89" fmla="*/ 5414282 w 12192000"/>
              <a:gd name="connsiteY89" fmla="*/ 2183070 h 3482342"/>
              <a:gd name="connsiteX90" fmla="*/ 5368369 w 12192000"/>
              <a:gd name="connsiteY90" fmla="*/ 2204272 h 3482342"/>
              <a:gd name="connsiteX91" fmla="*/ 5291263 w 12192000"/>
              <a:gd name="connsiteY91" fmla="*/ 2239182 h 3482342"/>
              <a:gd name="connsiteX92" fmla="*/ 5240857 w 12192000"/>
              <a:gd name="connsiteY92" fmla="*/ 2289444 h 3482342"/>
              <a:gd name="connsiteX93" fmla="*/ 5173523 w 12192000"/>
              <a:gd name="connsiteY93" fmla="*/ 2309057 h 3482342"/>
              <a:gd name="connsiteX94" fmla="*/ 5148543 w 12192000"/>
              <a:gd name="connsiteY94" fmla="*/ 2282356 h 3482342"/>
              <a:gd name="connsiteX95" fmla="*/ 5079548 w 12192000"/>
              <a:gd name="connsiteY95" fmla="*/ 2313485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112" fmla="*/ 0 w 12192000"/>
              <a:gd name="connsiteY11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293892 w 12192000"/>
              <a:gd name="connsiteY58" fmla="*/ 1960370 h 3482342"/>
              <a:gd name="connsiteX59" fmla="*/ 8288078 w 12192000"/>
              <a:gd name="connsiteY59" fmla="*/ 1965222 h 3482342"/>
              <a:gd name="connsiteX60" fmla="*/ 8248914 w 12192000"/>
              <a:gd name="connsiteY60" fmla="*/ 195417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17124 w 12192000"/>
              <a:gd name="connsiteY70" fmla="*/ 1837109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700779 w 12192000"/>
              <a:gd name="connsiteY76" fmla="*/ 1907344 h 3482342"/>
              <a:gd name="connsiteX77" fmla="*/ 6672513 w 12192000"/>
              <a:gd name="connsiteY77" fmla="*/ 1926452 h 3482342"/>
              <a:gd name="connsiteX78" fmla="*/ 6633549 w 12192000"/>
              <a:gd name="connsiteY78" fmla="*/ 1936255 h 3482342"/>
              <a:gd name="connsiteX79" fmla="*/ 6444344 w 12192000"/>
              <a:gd name="connsiteY79" fmla="*/ 1969663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42310 w 12192000"/>
              <a:gd name="connsiteY83" fmla="*/ 2092510 h 3482342"/>
              <a:gd name="connsiteX84" fmla="*/ 6007916 w 12192000"/>
              <a:gd name="connsiteY84" fmla="*/ 2143752 h 3482342"/>
              <a:gd name="connsiteX85" fmla="*/ 5894610 w 12192000"/>
              <a:gd name="connsiteY85" fmla="*/ 2130684 h 3482342"/>
              <a:gd name="connsiteX86" fmla="*/ 5817682 w 12192000"/>
              <a:gd name="connsiteY86" fmla="*/ 2157358 h 3482342"/>
              <a:gd name="connsiteX87" fmla="*/ 5591469 w 12192000"/>
              <a:gd name="connsiteY87" fmla="*/ 2178389 h 3482342"/>
              <a:gd name="connsiteX88" fmla="*/ 5414282 w 12192000"/>
              <a:gd name="connsiteY88" fmla="*/ 2183070 h 3482342"/>
              <a:gd name="connsiteX89" fmla="*/ 5368369 w 12192000"/>
              <a:gd name="connsiteY89" fmla="*/ 2204272 h 3482342"/>
              <a:gd name="connsiteX90" fmla="*/ 5291263 w 12192000"/>
              <a:gd name="connsiteY90" fmla="*/ 2239182 h 3482342"/>
              <a:gd name="connsiteX91" fmla="*/ 5240857 w 12192000"/>
              <a:gd name="connsiteY91" fmla="*/ 2289444 h 3482342"/>
              <a:gd name="connsiteX92" fmla="*/ 5173523 w 12192000"/>
              <a:gd name="connsiteY92" fmla="*/ 2309057 h 3482342"/>
              <a:gd name="connsiteX93" fmla="*/ 5148543 w 12192000"/>
              <a:gd name="connsiteY93" fmla="*/ 2282356 h 3482342"/>
              <a:gd name="connsiteX94" fmla="*/ 5079548 w 12192000"/>
              <a:gd name="connsiteY94" fmla="*/ 2313485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293892 w 12192000"/>
              <a:gd name="connsiteY58" fmla="*/ 1960370 h 3482342"/>
              <a:gd name="connsiteX59" fmla="*/ 8351578 w 12192000"/>
              <a:gd name="connsiteY59" fmla="*/ 1914422 h 3482342"/>
              <a:gd name="connsiteX60" fmla="*/ 8248914 w 12192000"/>
              <a:gd name="connsiteY60" fmla="*/ 195417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17124 w 12192000"/>
              <a:gd name="connsiteY70" fmla="*/ 1837109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700779 w 12192000"/>
              <a:gd name="connsiteY76" fmla="*/ 1907344 h 3482342"/>
              <a:gd name="connsiteX77" fmla="*/ 6672513 w 12192000"/>
              <a:gd name="connsiteY77" fmla="*/ 1926452 h 3482342"/>
              <a:gd name="connsiteX78" fmla="*/ 6633549 w 12192000"/>
              <a:gd name="connsiteY78" fmla="*/ 1936255 h 3482342"/>
              <a:gd name="connsiteX79" fmla="*/ 6444344 w 12192000"/>
              <a:gd name="connsiteY79" fmla="*/ 1969663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42310 w 12192000"/>
              <a:gd name="connsiteY83" fmla="*/ 2092510 h 3482342"/>
              <a:gd name="connsiteX84" fmla="*/ 6007916 w 12192000"/>
              <a:gd name="connsiteY84" fmla="*/ 2143752 h 3482342"/>
              <a:gd name="connsiteX85" fmla="*/ 5894610 w 12192000"/>
              <a:gd name="connsiteY85" fmla="*/ 2130684 h 3482342"/>
              <a:gd name="connsiteX86" fmla="*/ 5817682 w 12192000"/>
              <a:gd name="connsiteY86" fmla="*/ 2157358 h 3482342"/>
              <a:gd name="connsiteX87" fmla="*/ 5591469 w 12192000"/>
              <a:gd name="connsiteY87" fmla="*/ 2178389 h 3482342"/>
              <a:gd name="connsiteX88" fmla="*/ 5414282 w 12192000"/>
              <a:gd name="connsiteY88" fmla="*/ 2183070 h 3482342"/>
              <a:gd name="connsiteX89" fmla="*/ 5368369 w 12192000"/>
              <a:gd name="connsiteY89" fmla="*/ 2204272 h 3482342"/>
              <a:gd name="connsiteX90" fmla="*/ 5291263 w 12192000"/>
              <a:gd name="connsiteY90" fmla="*/ 2239182 h 3482342"/>
              <a:gd name="connsiteX91" fmla="*/ 5240857 w 12192000"/>
              <a:gd name="connsiteY91" fmla="*/ 2289444 h 3482342"/>
              <a:gd name="connsiteX92" fmla="*/ 5173523 w 12192000"/>
              <a:gd name="connsiteY92" fmla="*/ 2309057 h 3482342"/>
              <a:gd name="connsiteX93" fmla="*/ 5148543 w 12192000"/>
              <a:gd name="connsiteY93" fmla="*/ 2282356 h 3482342"/>
              <a:gd name="connsiteX94" fmla="*/ 5079548 w 12192000"/>
              <a:gd name="connsiteY94" fmla="*/ 2313485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351578 w 12192000"/>
              <a:gd name="connsiteY58" fmla="*/ 1914422 h 3482342"/>
              <a:gd name="connsiteX59" fmla="*/ 8248914 w 12192000"/>
              <a:gd name="connsiteY59" fmla="*/ 195417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17124 w 12192000"/>
              <a:gd name="connsiteY69" fmla="*/ 1837109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700779 w 12192000"/>
              <a:gd name="connsiteY75" fmla="*/ 1907344 h 3482342"/>
              <a:gd name="connsiteX76" fmla="*/ 6672513 w 12192000"/>
              <a:gd name="connsiteY76" fmla="*/ 1926452 h 3482342"/>
              <a:gd name="connsiteX77" fmla="*/ 6633549 w 12192000"/>
              <a:gd name="connsiteY77" fmla="*/ 1936255 h 3482342"/>
              <a:gd name="connsiteX78" fmla="*/ 6444344 w 12192000"/>
              <a:gd name="connsiteY78" fmla="*/ 1969663 h 3482342"/>
              <a:gd name="connsiteX79" fmla="*/ 6333446 w 12192000"/>
              <a:gd name="connsiteY79" fmla="*/ 1997163 h 3482342"/>
              <a:gd name="connsiteX80" fmla="*/ 6294933 w 12192000"/>
              <a:gd name="connsiteY80" fmla="*/ 2019412 h 3482342"/>
              <a:gd name="connsiteX81" fmla="*/ 6238719 w 12192000"/>
              <a:gd name="connsiteY81" fmla="*/ 2042547 h 3482342"/>
              <a:gd name="connsiteX82" fmla="*/ 6142310 w 12192000"/>
              <a:gd name="connsiteY82" fmla="*/ 2092510 h 3482342"/>
              <a:gd name="connsiteX83" fmla="*/ 6007916 w 12192000"/>
              <a:gd name="connsiteY83" fmla="*/ 2143752 h 3482342"/>
              <a:gd name="connsiteX84" fmla="*/ 5894610 w 12192000"/>
              <a:gd name="connsiteY84" fmla="*/ 2130684 h 3482342"/>
              <a:gd name="connsiteX85" fmla="*/ 5817682 w 12192000"/>
              <a:gd name="connsiteY85" fmla="*/ 2157358 h 3482342"/>
              <a:gd name="connsiteX86" fmla="*/ 5591469 w 12192000"/>
              <a:gd name="connsiteY86" fmla="*/ 2178389 h 3482342"/>
              <a:gd name="connsiteX87" fmla="*/ 5414282 w 12192000"/>
              <a:gd name="connsiteY87" fmla="*/ 2183070 h 3482342"/>
              <a:gd name="connsiteX88" fmla="*/ 5368369 w 12192000"/>
              <a:gd name="connsiteY88" fmla="*/ 2204272 h 3482342"/>
              <a:gd name="connsiteX89" fmla="*/ 5291263 w 12192000"/>
              <a:gd name="connsiteY89" fmla="*/ 2239182 h 3482342"/>
              <a:gd name="connsiteX90" fmla="*/ 5240857 w 12192000"/>
              <a:gd name="connsiteY90" fmla="*/ 2289444 h 3482342"/>
              <a:gd name="connsiteX91" fmla="*/ 5173523 w 12192000"/>
              <a:gd name="connsiteY91" fmla="*/ 2309057 h 3482342"/>
              <a:gd name="connsiteX92" fmla="*/ 5148543 w 12192000"/>
              <a:gd name="connsiteY92" fmla="*/ 2282356 h 3482342"/>
              <a:gd name="connsiteX93" fmla="*/ 5079548 w 12192000"/>
              <a:gd name="connsiteY93" fmla="*/ 2313485 h 3482342"/>
              <a:gd name="connsiteX94" fmla="*/ 4975908 w 12192000"/>
              <a:gd name="connsiteY94" fmla="*/ 2364128 h 3482342"/>
              <a:gd name="connsiteX95" fmla="*/ 4913723 w 12192000"/>
              <a:gd name="connsiteY95" fmla="*/ 2385265 h 3482342"/>
              <a:gd name="connsiteX96" fmla="*/ 4746485 w 12192000"/>
              <a:gd name="connsiteY96" fmla="*/ 2451769 h 3482342"/>
              <a:gd name="connsiteX97" fmla="*/ 4681588 w 12192000"/>
              <a:gd name="connsiteY97" fmla="*/ 2467494 h 3482342"/>
              <a:gd name="connsiteX98" fmla="*/ 1783655 w 12192000"/>
              <a:gd name="connsiteY98" fmla="*/ 3163860 h 3482342"/>
              <a:gd name="connsiteX99" fmla="*/ 1325955 w 12192000"/>
              <a:gd name="connsiteY99" fmla="*/ 3176692 h 3482342"/>
              <a:gd name="connsiteX100" fmla="*/ 1190384 w 12192000"/>
              <a:gd name="connsiteY100" fmla="*/ 3203504 h 3482342"/>
              <a:gd name="connsiteX101" fmla="*/ 1094537 w 12192000"/>
              <a:gd name="connsiteY101" fmla="*/ 3229469 h 3482342"/>
              <a:gd name="connsiteX102" fmla="*/ 779276 w 12192000"/>
              <a:gd name="connsiteY102" fmla="*/ 3327290 h 3482342"/>
              <a:gd name="connsiteX103" fmla="*/ 600378 w 12192000"/>
              <a:gd name="connsiteY103" fmla="*/ 3335250 h 3482342"/>
              <a:gd name="connsiteX104" fmla="*/ 493457 w 12192000"/>
              <a:gd name="connsiteY104" fmla="*/ 3365044 h 3482342"/>
              <a:gd name="connsiteX105" fmla="*/ 349402 w 12192000"/>
              <a:gd name="connsiteY105" fmla="*/ 3380897 h 3482342"/>
              <a:gd name="connsiteX106" fmla="*/ 192183 w 12192000"/>
              <a:gd name="connsiteY106" fmla="*/ 3460075 h 3482342"/>
              <a:gd name="connsiteX107" fmla="*/ 46713 w 12192000"/>
              <a:gd name="connsiteY107" fmla="*/ 3462986 h 3482342"/>
              <a:gd name="connsiteX108" fmla="*/ 2765 w 12192000"/>
              <a:gd name="connsiteY108" fmla="*/ 3480770 h 3482342"/>
              <a:gd name="connsiteX109" fmla="*/ 0 w 12192000"/>
              <a:gd name="connsiteY109" fmla="*/ 3482342 h 3482342"/>
              <a:gd name="connsiteX110" fmla="*/ 0 w 12192000"/>
              <a:gd name="connsiteY11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51578 w 12192000"/>
              <a:gd name="connsiteY57" fmla="*/ 1914422 h 3482342"/>
              <a:gd name="connsiteX58" fmla="*/ 8248914 w 12192000"/>
              <a:gd name="connsiteY58" fmla="*/ 195417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51578 w 12192000"/>
              <a:gd name="connsiteY57" fmla="*/ 1914422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45228 w 12192000"/>
              <a:gd name="connsiteY57" fmla="*/ 1939822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345228 w 12192000"/>
              <a:gd name="connsiteY56" fmla="*/ 1939822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17124 w 12192000"/>
              <a:gd name="connsiteY67" fmla="*/ 1837109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700779 w 12192000"/>
              <a:gd name="connsiteY73" fmla="*/ 1907344 h 3482342"/>
              <a:gd name="connsiteX74" fmla="*/ 6672513 w 12192000"/>
              <a:gd name="connsiteY74" fmla="*/ 1926452 h 3482342"/>
              <a:gd name="connsiteX75" fmla="*/ 6633549 w 12192000"/>
              <a:gd name="connsiteY75" fmla="*/ 1936255 h 3482342"/>
              <a:gd name="connsiteX76" fmla="*/ 6444344 w 12192000"/>
              <a:gd name="connsiteY76" fmla="*/ 1969663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42310 w 12192000"/>
              <a:gd name="connsiteY80" fmla="*/ 2092510 h 3482342"/>
              <a:gd name="connsiteX81" fmla="*/ 6007916 w 12192000"/>
              <a:gd name="connsiteY81" fmla="*/ 2143752 h 3482342"/>
              <a:gd name="connsiteX82" fmla="*/ 5894610 w 12192000"/>
              <a:gd name="connsiteY82" fmla="*/ 2130684 h 3482342"/>
              <a:gd name="connsiteX83" fmla="*/ 5817682 w 12192000"/>
              <a:gd name="connsiteY83" fmla="*/ 2157358 h 3482342"/>
              <a:gd name="connsiteX84" fmla="*/ 5591469 w 12192000"/>
              <a:gd name="connsiteY84" fmla="*/ 2178389 h 3482342"/>
              <a:gd name="connsiteX85" fmla="*/ 5414282 w 12192000"/>
              <a:gd name="connsiteY85" fmla="*/ 2183070 h 3482342"/>
              <a:gd name="connsiteX86" fmla="*/ 5368369 w 12192000"/>
              <a:gd name="connsiteY86" fmla="*/ 2204272 h 3482342"/>
              <a:gd name="connsiteX87" fmla="*/ 5291263 w 12192000"/>
              <a:gd name="connsiteY87" fmla="*/ 2239182 h 3482342"/>
              <a:gd name="connsiteX88" fmla="*/ 5240857 w 12192000"/>
              <a:gd name="connsiteY88" fmla="*/ 2289444 h 3482342"/>
              <a:gd name="connsiteX89" fmla="*/ 5173523 w 12192000"/>
              <a:gd name="connsiteY89" fmla="*/ 2309057 h 3482342"/>
              <a:gd name="connsiteX90" fmla="*/ 5148543 w 12192000"/>
              <a:gd name="connsiteY90" fmla="*/ 2282356 h 3482342"/>
              <a:gd name="connsiteX91" fmla="*/ 5079548 w 12192000"/>
              <a:gd name="connsiteY91" fmla="*/ 2313485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30392 w 12192000"/>
              <a:gd name="connsiteY55" fmla="*/ 1898567 h 3482342"/>
              <a:gd name="connsiteX56" fmla="*/ 8345228 w 12192000"/>
              <a:gd name="connsiteY56" fmla="*/ 1939822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17124 w 12192000"/>
              <a:gd name="connsiteY67" fmla="*/ 1837109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700779 w 12192000"/>
              <a:gd name="connsiteY73" fmla="*/ 1907344 h 3482342"/>
              <a:gd name="connsiteX74" fmla="*/ 6672513 w 12192000"/>
              <a:gd name="connsiteY74" fmla="*/ 1926452 h 3482342"/>
              <a:gd name="connsiteX75" fmla="*/ 6633549 w 12192000"/>
              <a:gd name="connsiteY75" fmla="*/ 1936255 h 3482342"/>
              <a:gd name="connsiteX76" fmla="*/ 6444344 w 12192000"/>
              <a:gd name="connsiteY76" fmla="*/ 1969663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42310 w 12192000"/>
              <a:gd name="connsiteY80" fmla="*/ 2092510 h 3482342"/>
              <a:gd name="connsiteX81" fmla="*/ 6007916 w 12192000"/>
              <a:gd name="connsiteY81" fmla="*/ 2143752 h 3482342"/>
              <a:gd name="connsiteX82" fmla="*/ 5894610 w 12192000"/>
              <a:gd name="connsiteY82" fmla="*/ 2130684 h 3482342"/>
              <a:gd name="connsiteX83" fmla="*/ 5817682 w 12192000"/>
              <a:gd name="connsiteY83" fmla="*/ 2157358 h 3482342"/>
              <a:gd name="connsiteX84" fmla="*/ 5591469 w 12192000"/>
              <a:gd name="connsiteY84" fmla="*/ 2178389 h 3482342"/>
              <a:gd name="connsiteX85" fmla="*/ 5414282 w 12192000"/>
              <a:gd name="connsiteY85" fmla="*/ 2183070 h 3482342"/>
              <a:gd name="connsiteX86" fmla="*/ 5368369 w 12192000"/>
              <a:gd name="connsiteY86" fmla="*/ 2204272 h 3482342"/>
              <a:gd name="connsiteX87" fmla="*/ 5291263 w 12192000"/>
              <a:gd name="connsiteY87" fmla="*/ 2239182 h 3482342"/>
              <a:gd name="connsiteX88" fmla="*/ 5240857 w 12192000"/>
              <a:gd name="connsiteY88" fmla="*/ 2289444 h 3482342"/>
              <a:gd name="connsiteX89" fmla="*/ 5173523 w 12192000"/>
              <a:gd name="connsiteY89" fmla="*/ 2309057 h 3482342"/>
              <a:gd name="connsiteX90" fmla="*/ 5148543 w 12192000"/>
              <a:gd name="connsiteY90" fmla="*/ 2282356 h 3482342"/>
              <a:gd name="connsiteX91" fmla="*/ 5079548 w 12192000"/>
              <a:gd name="connsiteY91" fmla="*/ 2313485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0392 w 12192000"/>
              <a:gd name="connsiteY54" fmla="*/ 18985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6742 w 12192000"/>
              <a:gd name="connsiteY54" fmla="*/ 19239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0447 w 12192000"/>
              <a:gd name="connsiteY23" fmla="*/ 12870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6742 w 12192000"/>
              <a:gd name="connsiteY54" fmla="*/ 19239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294073 w 12192000"/>
              <a:gd name="connsiteY17" fmla="*/ 89726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38523 w 12192000"/>
              <a:gd name="connsiteY17" fmla="*/ 85281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01920 w 12192000"/>
              <a:gd name="connsiteY16" fmla="*/ 813109 h 3482342"/>
              <a:gd name="connsiteX17" fmla="*/ 11338523 w 12192000"/>
              <a:gd name="connsiteY17" fmla="*/ 85281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982314 h 3482342"/>
              <a:gd name="connsiteX19" fmla="*/ 11139869 w 12192000"/>
              <a:gd name="connsiteY19" fmla="*/ 1126133 h 3482342"/>
              <a:gd name="connsiteX20" fmla="*/ 11003287 w 12192000"/>
              <a:gd name="connsiteY20" fmla="*/ 1243468 h 3482342"/>
              <a:gd name="connsiteX21" fmla="*/ 10930447 w 12192000"/>
              <a:gd name="connsiteY21" fmla="*/ 1287088 h 3482342"/>
              <a:gd name="connsiteX22" fmla="*/ 10832727 w 12192000"/>
              <a:gd name="connsiteY22" fmla="*/ 1341335 h 3482342"/>
              <a:gd name="connsiteX23" fmla="*/ 10720408 w 12192000"/>
              <a:gd name="connsiteY23" fmla="*/ 1344999 h 3482342"/>
              <a:gd name="connsiteX24" fmla="*/ 10635456 w 12192000"/>
              <a:gd name="connsiteY24" fmla="*/ 1337688 h 3482342"/>
              <a:gd name="connsiteX25" fmla="*/ 10629954 w 12192000"/>
              <a:gd name="connsiteY25" fmla="*/ 1330628 h 3482342"/>
              <a:gd name="connsiteX26" fmla="*/ 10623883 w 12192000"/>
              <a:gd name="connsiteY26" fmla="*/ 1332776 h 3482342"/>
              <a:gd name="connsiteX27" fmla="*/ 10622090 w 12192000"/>
              <a:gd name="connsiteY27" fmla="*/ 1341385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524524 w 12192000"/>
              <a:gd name="connsiteY51" fmla="*/ 1902425 h 3482342"/>
              <a:gd name="connsiteX52" fmla="*/ 8436742 w 12192000"/>
              <a:gd name="connsiteY52" fmla="*/ 1923967 h 3482342"/>
              <a:gd name="connsiteX53" fmla="*/ 8345228 w 12192000"/>
              <a:gd name="connsiteY53" fmla="*/ 1939822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17124 w 12192000"/>
              <a:gd name="connsiteY64" fmla="*/ 1837109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700779 w 12192000"/>
              <a:gd name="connsiteY70" fmla="*/ 1907344 h 3482342"/>
              <a:gd name="connsiteX71" fmla="*/ 6672513 w 12192000"/>
              <a:gd name="connsiteY71" fmla="*/ 1926452 h 3482342"/>
              <a:gd name="connsiteX72" fmla="*/ 6633549 w 12192000"/>
              <a:gd name="connsiteY72" fmla="*/ 1936255 h 3482342"/>
              <a:gd name="connsiteX73" fmla="*/ 6444344 w 12192000"/>
              <a:gd name="connsiteY73" fmla="*/ 1969663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42310 w 12192000"/>
              <a:gd name="connsiteY77" fmla="*/ 2092510 h 3482342"/>
              <a:gd name="connsiteX78" fmla="*/ 6007916 w 12192000"/>
              <a:gd name="connsiteY78" fmla="*/ 2143752 h 3482342"/>
              <a:gd name="connsiteX79" fmla="*/ 5894610 w 12192000"/>
              <a:gd name="connsiteY79" fmla="*/ 2130684 h 3482342"/>
              <a:gd name="connsiteX80" fmla="*/ 5817682 w 12192000"/>
              <a:gd name="connsiteY80" fmla="*/ 2157358 h 3482342"/>
              <a:gd name="connsiteX81" fmla="*/ 5591469 w 12192000"/>
              <a:gd name="connsiteY81" fmla="*/ 2178389 h 3482342"/>
              <a:gd name="connsiteX82" fmla="*/ 5414282 w 12192000"/>
              <a:gd name="connsiteY82" fmla="*/ 2183070 h 3482342"/>
              <a:gd name="connsiteX83" fmla="*/ 5368369 w 12192000"/>
              <a:gd name="connsiteY83" fmla="*/ 2204272 h 3482342"/>
              <a:gd name="connsiteX84" fmla="*/ 5291263 w 12192000"/>
              <a:gd name="connsiteY84" fmla="*/ 2239182 h 3482342"/>
              <a:gd name="connsiteX85" fmla="*/ 5240857 w 12192000"/>
              <a:gd name="connsiteY85" fmla="*/ 2289444 h 3482342"/>
              <a:gd name="connsiteX86" fmla="*/ 5173523 w 12192000"/>
              <a:gd name="connsiteY86" fmla="*/ 2309057 h 3482342"/>
              <a:gd name="connsiteX87" fmla="*/ 5148543 w 12192000"/>
              <a:gd name="connsiteY87" fmla="*/ 2282356 h 3482342"/>
              <a:gd name="connsiteX88" fmla="*/ 5079548 w 12192000"/>
              <a:gd name="connsiteY88" fmla="*/ 2313485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930447 w 12192000"/>
              <a:gd name="connsiteY21" fmla="*/ 1287088 h 3482342"/>
              <a:gd name="connsiteX22" fmla="*/ 10832727 w 12192000"/>
              <a:gd name="connsiteY22" fmla="*/ 1341335 h 3482342"/>
              <a:gd name="connsiteX23" fmla="*/ 10720408 w 12192000"/>
              <a:gd name="connsiteY23" fmla="*/ 1344999 h 3482342"/>
              <a:gd name="connsiteX24" fmla="*/ 10635456 w 12192000"/>
              <a:gd name="connsiteY24" fmla="*/ 1337688 h 3482342"/>
              <a:gd name="connsiteX25" fmla="*/ 10629954 w 12192000"/>
              <a:gd name="connsiteY25" fmla="*/ 1330628 h 3482342"/>
              <a:gd name="connsiteX26" fmla="*/ 10623883 w 12192000"/>
              <a:gd name="connsiteY26" fmla="*/ 1332776 h 3482342"/>
              <a:gd name="connsiteX27" fmla="*/ 10622090 w 12192000"/>
              <a:gd name="connsiteY27" fmla="*/ 1341385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524524 w 12192000"/>
              <a:gd name="connsiteY51" fmla="*/ 1902425 h 3482342"/>
              <a:gd name="connsiteX52" fmla="*/ 8436742 w 12192000"/>
              <a:gd name="connsiteY52" fmla="*/ 1923967 h 3482342"/>
              <a:gd name="connsiteX53" fmla="*/ 8345228 w 12192000"/>
              <a:gd name="connsiteY53" fmla="*/ 1939822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17124 w 12192000"/>
              <a:gd name="connsiteY64" fmla="*/ 1837109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700779 w 12192000"/>
              <a:gd name="connsiteY70" fmla="*/ 1907344 h 3482342"/>
              <a:gd name="connsiteX71" fmla="*/ 6672513 w 12192000"/>
              <a:gd name="connsiteY71" fmla="*/ 1926452 h 3482342"/>
              <a:gd name="connsiteX72" fmla="*/ 6633549 w 12192000"/>
              <a:gd name="connsiteY72" fmla="*/ 1936255 h 3482342"/>
              <a:gd name="connsiteX73" fmla="*/ 6444344 w 12192000"/>
              <a:gd name="connsiteY73" fmla="*/ 1969663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42310 w 12192000"/>
              <a:gd name="connsiteY77" fmla="*/ 2092510 h 3482342"/>
              <a:gd name="connsiteX78" fmla="*/ 6007916 w 12192000"/>
              <a:gd name="connsiteY78" fmla="*/ 2143752 h 3482342"/>
              <a:gd name="connsiteX79" fmla="*/ 5894610 w 12192000"/>
              <a:gd name="connsiteY79" fmla="*/ 2130684 h 3482342"/>
              <a:gd name="connsiteX80" fmla="*/ 5817682 w 12192000"/>
              <a:gd name="connsiteY80" fmla="*/ 2157358 h 3482342"/>
              <a:gd name="connsiteX81" fmla="*/ 5591469 w 12192000"/>
              <a:gd name="connsiteY81" fmla="*/ 2178389 h 3482342"/>
              <a:gd name="connsiteX82" fmla="*/ 5414282 w 12192000"/>
              <a:gd name="connsiteY82" fmla="*/ 2183070 h 3482342"/>
              <a:gd name="connsiteX83" fmla="*/ 5368369 w 12192000"/>
              <a:gd name="connsiteY83" fmla="*/ 2204272 h 3482342"/>
              <a:gd name="connsiteX84" fmla="*/ 5291263 w 12192000"/>
              <a:gd name="connsiteY84" fmla="*/ 2239182 h 3482342"/>
              <a:gd name="connsiteX85" fmla="*/ 5240857 w 12192000"/>
              <a:gd name="connsiteY85" fmla="*/ 2289444 h 3482342"/>
              <a:gd name="connsiteX86" fmla="*/ 5173523 w 12192000"/>
              <a:gd name="connsiteY86" fmla="*/ 2309057 h 3482342"/>
              <a:gd name="connsiteX87" fmla="*/ 5148543 w 12192000"/>
              <a:gd name="connsiteY87" fmla="*/ 2282356 h 3482342"/>
              <a:gd name="connsiteX88" fmla="*/ 5079548 w 12192000"/>
              <a:gd name="connsiteY88" fmla="*/ 2313485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832727 w 12192000"/>
              <a:gd name="connsiteY21" fmla="*/ 1341335 h 3482342"/>
              <a:gd name="connsiteX22" fmla="*/ 10720408 w 12192000"/>
              <a:gd name="connsiteY22" fmla="*/ 1344999 h 3482342"/>
              <a:gd name="connsiteX23" fmla="*/ 10635456 w 12192000"/>
              <a:gd name="connsiteY23" fmla="*/ 1337688 h 3482342"/>
              <a:gd name="connsiteX24" fmla="*/ 10629954 w 12192000"/>
              <a:gd name="connsiteY24" fmla="*/ 1330628 h 3482342"/>
              <a:gd name="connsiteX25" fmla="*/ 10623883 w 12192000"/>
              <a:gd name="connsiteY25" fmla="*/ 1332776 h 3482342"/>
              <a:gd name="connsiteX26" fmla="*/ 10622090 w 12192000"/>
              <a:gd name="connsiteY26" fmla="*/ 1341385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264922 w 12192000"/>
              <a:gd name="connsiteY32" fmla="*/ 1472107 h 3482342"/>
              <a:gd name="connsiteX33" fmla="*/ 10058690 w 12192000"/>
              <a:gd name="connsiteY33" fmla="*/ 1474888 h 3482342"/>
              <a:gd name="connsiteX34" fmla="*/ 10004424 w 12192000"/>
              <a:gd name="connsiteY34" fmla="*/ 1489801 h 3482342"/>
              <a:gd name="connsiteX35" fmla="*/ 9999951 w 12192000"/>
              <a:gd name="connsiteY35" fmla="*/ 1499127 h 3482342"/>
              <a:gd name="connsiteX36" fmla="*/ 9845462 w 12192000"/>
              <a:gd name="connsiteY36" fmla="*/ 1548192 h 3482342"/>
              <a:gd name="connsiteX37" fmla="*/ 9736156 w 12192000"/>
              <a:gd name="connsiteY37" fmla="*/ 1581928 h 3482342"/>
              <a:gd name="connsiteX38" fmla="*/ 9693355 w 12192000"/>
              <a:gd name="connsiteY38" fmla="*/ 1602632 h 3482342"/>
              <a:gd name="connsiteX39" fmla="*/ 9664242 w 12192000"/>
              <a:gd name="connsiteY39" fmla="*/ 1622075 h 3482342"/>
              <a:gd name="connsiteX40" fmla="*/ 9579195 w 12192000"/>
              <a:gd name="connsiteY40" fmla="*/ 1648017 h 3482342"/>
              <a:gd name="connsiteX41" fmla="*/ 9433652 w 12192000"/>
              <a:gd name="connsiteY41" fmla="*/ 1681174 h 3482342"/>
              <a:gd name="connsiteX42" fmla="*/ 9403775 w 12192000"/>
              <a:gd name="connsiteY42" fmla="*/ 1690403 h 3482342"/>
              <a:gd name="connsiteX43" fmla="*/ 9382503 w 12192000"/>
              <a:gd name="connsiteY43" fmla="*/ 1706957 h 3482342"/>
              <a:gd name="connsiteX44" fmla="*/ 9381410 w 12192000"/>
              <a:gd name="connsiteY44" fmla="*/ 1718312 h 3482342"/>
              <a:gd name="connsiteX45" fmla="*/ 9365685 w 12192000"/>
              <a:gd name="connsiteY45" fmla="*/ 1724772 h 3482342"/>
              <a:gd name="connsiteX46" fmla="*/ 9278020 w 12192000"/>
              <a:gd name="connsiteY46" fmla="*/ 1741161 h 3482342"/>
              <a:gd name="connsiteX47" fmla="*/ 9217145 w 12192000"/>
              <a:gd name="connsiteY47" fmla="*/ 1771195 h 3482342"/>
              <a:gd name="connsiteX48" fmla="*/ 8955875 w 12192000"/>
              <a:gd name="connsiteY48" fmla="*/ 1796806 h 3482342"/>
              <a:gd name="connsiteX49" fmla="*/ 8648415 w 12192000"/>
              <a:gd name="connsiteY49" fmla="*/ 1878623 h 3482342"/>
              <a:gd name="connsiteX50" fmla="*/ 8524524 w 12192000"/>
              <a:gd name="connsiteY50" fmla="*/ 1902425 h 3482342"/>
              <a:gd name="connsiteX51" fmla="*/ 8436742 w 12192000"/>
              <a:gd name="connsiteY51" fmla="*/ 1923967 h 3482342"/>
              <a:gd name="connsiteX52" fmla="*/ 8345228 w 12192000"/>
              <a:gd name="connsiteY52" fmla="*/ 1939822 h 3482342"/>
              <a:gd name="connsiteX53" fmla="*/ 8236214 w 12192000"/>
              <a:gd name="connsiteY53" fmla="*/ 1909725 h 3482342"/>
              <a:gd name="connsiteX54" fmla="*/ 8132104 w 12192000"/>
              <a:gd name="connsiteY54" fmla="*/ 1895727 h 3482342"/>
              <a:gd name="connsiteX55" fmla="*/ 7918078 w 12192000"/>
              <a:gd name="connsiteY55" fmla="*/ 1862668 h 3482342"/>
              <a:gd name="connsiteX56" fmla="*/ 7817899 w 12192000"/>
              <a:gd name="connsiteY56" fmla="*/ 1862176 h 3482342"/>
              <a:gd name="connsiteX57" fmla="*/ 7768994 w 12192000"/>
              <a:gd name="connsiteY57" fmla="*/ 1855721 h 3482342"/>
              <a:gd name="connsiteX58" fmla="*/ 7618027 w 12192000"/>
              <a:gd name="connsiteY58" fmla="*/ 1830959 h 3482342"/>
              <a:gd name="connsiteX59" fmla="*/ 7449425 w 12192000"/>
              <a:gd name="connsiteY59" fmla="*/ 1810910 h 3482342"/>
              <a:gd name="connsiteX60" fmla="*/ 7342915 w 12192000"/>
              <a:gd name="connsiteY60" fmla="*/ 1819827 h 3482342"/>
              <a:gd name="connsiteX61" fmla="*/ 7255191 w 12192000"/>
              <a:gd name="connsiteY61" fmla="*/ 1834354 h 3482342"/>
              <a:gd name="connsiteX62" fmla="*/ 7131205 w 12192000"/>
              <a:gd name="connsiteY62" fmla="*/ 1845557 h 3482342"/>
              <a:gd name="connsiteX63" fmla="*/ 6917124 w 12192000"/>
              <a:gd name="connsiteY63" fmla="*/ 1837109 h 3482342"/>
              <a:gd name="connsiteX64" fmla="*/ 6837145 w 12192000"/>
              <a:gd name="connsiteY64" fmla="*/ 1870724 h 3482342"/>
              <a:gd name="connsiteX65" fmla="*/ 6753991 w 12192000"/>
              <a:gd name="connsiteY65" fmla="*/ 1860969 h 3482342"/>
              <a:gd name="connsiteX66" fmla="*/ 6727754 w 12192000"/>
              <a:gd name="connsiteY66" fmla="*/ 1882372 h 3482342"/>
              <a:gd name="connsiteX67" fmla="*/ 6723371 w 12192000"/>
              <a:gd name="connsiteY67" fmla="*/ 1886494 h 3482342"/>
              <a:gd name="connsiteX68" fmla="*/ 6702779 w 12192000"/>
              <a:gd name="connsiteY68" fmla="*/ 1893601 h 3482342"/>
              <a:gd name="connsiteX69" fmla="*/ 6700779 w 12192000"/>
              <a:gd name="connsiteY69" fmla="*/ 1907344 h 3482342"/>
              <a:gd name="connsiteX70" fmla="*/ 6672513 w 12192000"/>
              <a:gd name="connsiteY70" fmla="*/ 1926452 h 3482342"/>
              <a:gd name="connsiteX71" fmla="*/ 6633549 w 12192000"/>
              <a:gd name="connsiteY71" fmla="*/ 1936255 h 3482342"/>
              <a:gd name="connsiteX72" fmla="*/ 6444344 w 12192000"/>
              <a:gd name="connsiteY72" fmla="*/ 1969663 h 3482342"/>
              <a:gd name="connsiteX73" fmla="*/ 6333446 w 12192000"/>
              <a:gd name="connsiteY73" fmla="*/ 1997163 h 3482342"/>
              <a:gd name="connsiteX74" fmla="*/ 6294933 w 12192000"/>
              <a:gd name="connsiteY74" fmla="*/ 2019412 h 3482342"/>
              <a:gd name="connsiteX75" fmla="*/ 6238719 w 12192000"/>
              <a:gd name="connsiteY75" fmla="*/ 2042547 h 3482342"/>
              <a:gd name="connsiteX76" fmla="*/ 6142310 w 12192000"/>
              <a:gd name="connsiteY76" fmla="*/ 2092510 h 3482342"/>
              <a:gd name="connsiteX77" fmla="*/ 6007916 w 12192000"/>
              <a:gd name="connsiteY77" fmla="*/ 2143752 h 3482342"/>
              <a:gd name="connsiteX78" fmla="*/ 5894610 w 12192000"/>
              <a:gd name="connsiteY78" fmla="*/ 2130684 h 3482342"/>
              <a:gd name="connsiteX79" fmla="*/ 5817682 w 12192000"/>
              <a:gd name="connsiteY79" fmla="*/ 2157358 h 3482342"/>
              <a:gd name="connsiteX80" fmla="*/ 5591469 w 12192000"/>
              <a:gd name="connsiteY80" fmla="*/ 2178389 h 3482342"/>
              <a:gd name="connsiteX81" fmla="*/ 5414282 w 12192000"/>
              <a:gd name="connsiteY81" fmla="*/ 2183070 h 3482342"/>
              <a:gd name="connsiteX82" fmla="*/ 5368369 w 12192000"/>
              <a:gd name="connsiteY82" fmla="*/ 2204272 h 3482342"/>
              <a:gd name="connsiteX83" fmla="*/ 5291263 w 12192000"/>
              <a:gd name="connsiteY83" fmla="*/ 2239182 h 3482342"/>
              <a:gd name="connsiteX84" fmla="*/ 5240857 w 12192000"/>
              <a:gd name="connsiteY84" fmla="*/ 2289444 h 3482342"/>
              <a:gd name="connsiteX85" fmla="*/ 5173523 w 12192000"/>
              <a:gd name="connsiteY85" fmla="*/ 2309057 h 3482342"/>
              <a:gd name="connsiteX86" fmla="*/ 5148543 w 12192000"/>
              <a:gd name="connsiteY86" fmla="*/ 2282356 h 3482342"/>
              <a:gd name="connsiteX87" fmla="*/ 5079548 w 12192000"/>
              <a:gd name="connsiteY87" fmla="*/ 2313485 h 3482342"/>
              <a:gd name="connsiteX88" fmla="*/ 4975908 w 12192000"/>
              <a:gd name="connsiteY88" fmla="*/ 2364128 h 3482342"/>
              <a:gd name="connsiteX89" fmla="*/ 4913723 w 12192000"/>
              <a:gd name="connsiteY89" fmla="*/ 2385265 h 3482342"/>
              <a:gd name="connsiteX90" fmla="*/ 4746485 w 12192000"/>
              <a:gd name="connsiteY90" fmla="*/ 2451769 h 3482342"/>
              <a:gd name="connsiteX91" fmla="*/ 4681588 w 12192000"/>
              <a:gd name="connsiteY91" fmla="*/ 2467494 h 3482342"/>
              <a:gd name="connsiteX92" fmla="*/ 1783655 w 12192000"/>
              <a:gd name="connsiteY92" fmla="*/ 3163860 h 3482342"/>
              <a:gd name="connsiteX93" fmla="*/ 1325955 w 12192000"/>
              <a:gd name="connsiteY93" fmla="*/ 3176692 h 3482342"/>
              <a:gd name="connsiteX94" fmla="*/ 1190384 w 12192000"/>
              <a:gd name="connsiteY94" fmla="*/ 3203504 h 3482342"/>
              <a:gd name="connsiteX95" fmla="*/ 1094537 w 12192000"/>
              <a:gd name="connsiteY95" fmla="*/ 3229469 h 3482342"/>
              <a:gd name="connsiteX96" fmla="*/ 779276 w 12192000"/>
              <a:gd name="connsiteY96" fmla="*/ 3327290 h 3482342"/>
              <a:gd name="connsiteX97" fmla="*/ 600378 w 12192000"/>
              <a:gd name="connsiteY97" fmla="*/ 3335250 h 3482342"/>
              <a:gd name="connsiteX98" fmla="*/ 493457 w 12192000"/>
              <a:gd name="connsiteY98" fmla="*/ 3365044 h 3482342"/>
              <a:gd name="connsiteX99" fmla="*/ 349402 w 12192000"/>
              <a:gd name="connsiteY99" fmla="*/ 3380897 h 3482342"/>
              <a:gd name="connsiteX100" fmla="*/ 192183 w 12192000"/>
              <a:gd name="connsiteY100" fmla="*/ 3460075 h 3482342"/>
              <a:gd name="connsiteX101" fmla="*/ 46713 w 12192000"/>
              <a:gd name="connsiteY101" fmla="*/ 3462986 h 3482342"/>
              <a:gd name="connsiteX102" fmla="*/ 2765 w 12192000"/>
              <a:gd name="connsiteY102" fmla="*/ 3480770 h 3482342"/>
              <a:gd name="connsiteX103" fmla="*/ 0 w 12192000"/>
              <a:gd name="connsiteY103" fmla="*/ 3482342 h 3482342"/>
              <a:gd name="connsiteX104" fmla="*/ 0 w 12192000"/>
              <a:gd name="connsiteY10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720408 w 12192000"/>
              <a:gd name="connsiteY21" fmla="*/ 134499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573203 w 12192000"/>
              <a:gd name="connsiteY25" fmla="*/ 1351996 h 3482342"/>
              <a:gd name="connsiteX26" fmla="*/ 10513263 w 12192000"/>
              <a:gd name="connsiteY26" fmla="*/ 1350756 h 3482342"/>
              <a:gd name="connsiteX27" fmla="*/ 10464012 w 12192000"/>
              <a:gd name="connsiteY27" fmla="*/ 1391778 h 3482342"/>
              <a:gd name="connsiteX28" fmla="*/ 10405409 w 12192000"/>
              <a:gd name="connsiteY28" fmla="*/ 1422789 h 3482342"/>
              <a:gd name="connsiteX29" fmla="*/ 10370530 w 12192000"/>
              <a:gd name="connsiteY29" fmla="*/ 1441596 h 3482342"/>
              <a:gd name="connsiteX30" fmla="*/ 10264922 w 12192000"/>
              <a:gd name="connsiteY30" fmla="*/ 1472107 h 3482342"/>
              <a:gd name="connsiteX31" fmla="*/ 10058690 w 12192000"/>
              <a:gd name="connsiteY31" fmla="*/ 1474888 h 3482342"/>
              <a:gd name="connsiteX32" fmla="*/ 10004424 w 12192000"/>
              <a:gd name="connsiteY32" fmla="*/ 1489801 h 3482342"/>
              <a:gd name="connsiteX33" fmla="*/ 9999951 w 12192000"/>
              <a:gd name="connsiteY33" fmla="*/ 1499127 h 3482342"/>
              <a:gd name="connsiteX34" fmla="*/ 9845462 w 12192000"/>
              <a:gd name="connsiteY34" fmla="*/ 1548192 h 3482342"/>
              <a:gd name="connsiteX35" fmla="*/ 9736156 w 12192000"/>
              <a:gd name="connsiteY35" fmla="*/ 1581928 h 3482342"/>
              <a:gd name="connsiteX36" fmla="*/ 9693355 w 12192000"/>
              <a:gd name="connsiteY36" fmla="*/ 1602632 h 3482342"/>
              <a:gd name="connsiteX37" fmla="*/ 9664242 w 12192000"/>
              <a:gd name="connsiteY37" fmla="*/ 1622075 h 3482342"/>
              <a:gd name="connsiteX38" fmla="*/ 9579195 w 12192000"/>
              <a:gd name="connsiteY38" fmla="*/ 1648017 h 3482342"/>
              <a:gd name="connsiteX39" fmla="*/ 9433652 w 12192000"/>
              <a:gd name="connsiteY39" fmla="*/ 1681174 h 3482342"/>
              <a:gd name="connsiteX40" fmla="*/ 9403775 w 12192000"/>
              <a:gd name="connsiteY40" fmla="*/ 1690403 h 3482342"/>
              <a:gd name="connsiteX41" fmla="*/ 9382503 w 12192000"/>
              <a:gd name="connsiteY41" fmla="*/ 1706957 h 3482342"/>
              <a:gd name="connsiteX42" fmla="*/ 9381410 w 12192000"/>
              <a:gd name="connsiteY42" fmla="*/ 1718312 h 3482342"/>
              <a:gd name="connsiteX43" fmla="*/ 9365685 w 12192000"/>
              <a:gd name="connsiteY43" fmla="*/ 1724772 h 3482342"/>
              <a:gd name="connsiteX44" fmla="*/ 9278020 w 12192000"/>
              <a:gd name="connsiteY44" fmla="*/ 1741161 h 3482342"/>
              <a:gd name="connsiteX45" fmla="*/ 9217145 w 12192000"/>
              <a:gd name="connsiteY45" fmla="*/ 1771195 h 3482342"/>
              <a:gd name="connsiteX46" fmla="*/ 8955875 w 12192000"/>
              <a:gd name="connsiteY46" fmla="*/ 1796806 h 3482342"/>
              <a:gd name="connsiteX47" fmla="*/ 8648415 w 12192000"/>
              <a:gd name="connsiteY47" fmla="*/ 1878623 h 3482342"/>
              <a:gd name="connsiteX48" fmla="*/ 8524524 w 12192000"/>
              <a:gd name="connsiteY48" fmla="*/ 1902425 h 3482342"/>
              <a:gd name="connsiteX49" fmla="*/ 8436742 w 12192000"/>
              <a:gd name="connsiteY49" fmla="*/ 1923967 h 3482342"/>
              <a:gd name="connsiteX50" fmla="*/ 8345228 w 12192000"/>
              <a:gd name="connsiteY50" fmla="*/ 1939822 h 3482342"/>
              <a:gd name="connsiteX51" fmla="*/ 8236214 w 12192000"/>
              <a:gd name="connsiteY51" fmla="*/ 1909725 h 3482342"/>
              <a:gd name="connsiteX52" fmla="*/ 8132104 w 12192000"/>
              <a:gd name="connsiteY52" fmla="*/ 1895727 h 3482342"/>
              <a:gd name="connsiteX53" fmla="*/ 7918078 w 12192000"/>
              <a:gd name="connsiteY53" fmla="*/ 1862668 h 3482342"/>
              <a:gd name="connsiteX54" fmla="*/ 7817899 w 12192000"/>
              <a:gd name="connsiteY54" fmla="*/ 1862176 h 3482342"/>
              <a:gd name="connsiteX55" fmla="*/ 7768994 w 12192000"/>
              <a:gd name="connsiteY55" fmla="*/ 1855721 h 3482342"/>
              <a:gd name="connsiteX56" fmla="*/ 7618027 w 12192000"/>
              <a:gd name="connsiteY56" fmla="*/ 1830959 h 3482342"/>
              <a:gd name="connsiteX57" fmla="*/ 7449425 w 12192000"/>
              <a:gd name="connsiteY57" fmla="*/ 1810910 h 3482342"/>
              <a:gd name="connsiteX58" fmla="*/ 7342915 w 12192000"/>
              <a:gd name="connsiteY58" fmla="*/ 1819827 h 3482342"/>
              <a:gd name="connsiteX59" fmla="*/ 7255191 w 12192000"/>
              <a:gd name="connsiteY59" fmla="*/ 1834354 h 3482342"/>
              <a:gd name="connsiteX60" fmla="*/ 7131205 w 12192000"/>
              <a:gd name="connsiteY60" fmla="*/ 1845557 h 3482342"/>
              <a:gd name="connsiteX61" fmla="*/ 6917124 w 12192000"/>
              <a:gd name="connsiteY61" fmla="*/ 1837109 h 3482342"/>
              <a:gd name="connsiteX62" fmla="*/ 6837145 w 12192000"/>
              <a:gd name="connsiteY62" fmla="*/ 1870724 h 3482342"/>
              <a:gd name="connsiteX63" fmla="*/ 6753991 w 12192000"/>
              <a:gd name="connsiteY63" fmla="*/ 1860969 h 3482342"/>
              <a:gd name="connsiteX64" fmla="*/ 6727754 w 12192000"/>
              <a:gd name="connsiteY64" fmla="*/ 1882372 h 3482342"/>
              <a:gd name="connsiteX65" fmla="*/ 6723371 w 12192000"/>
              <a:gd name="connsiteY65" fmla="*/ 1886494 h 3482342"/>
              <a:gd name="connsiteX66" fmla="*/ 6702779 w 12192000"/>
              <a:gd name="connsiteY66" fmla="*/ 1893601 h 3482342"/>
              <a:gd name="connsiteX67" fmla="*/ 6700779 w 12192000"/>
              <a:gd name="connsiteY67" fmla="*/ 1907344 h 3482342"/>
              <a:gd name="connsiteX68" fmla="*/ 6672513 w 12192000"/>
              <a:gd name="connsiteY68" fmla="*/ 1926452 h 3482342"/>
              <a:gd name="connsiteX69" fmla="*/ 6633549 w 12192000"/>
              <a:gd name="connsiteY69" fmla="*/ 1936255 h 3482342"/>
              <a:gd name="connsiteX70" fmla="*/ 6444344 w 12192000"/>
              <a:gd name="connsiteY70" fmla="*/ 1969663 h 3482342"/>
              <a:gd name="connsiteX71" fmla="*/ 6333446 w 12192000"/>
              <a:gd name="connsiteY71" fmla="*/ 1997163 h 3482342"/>
              <a:gd name="connsiteX72" fmla="*/ 6294933 w 12192000"/>
              <a:gd name="connsiteY72" fmla="*/ 2019412 h 3482342"/>
              <a:gd name="connsiteX73" fmla="*/ 6238719 w 12192000"/>
              <a:gd name="connsiteY73" fmla="*/ 2042547 h 3482342"/>
              <a:gd name="connsiteX74" fmla="*/ 6142310 w 12192000"/>
              <a:gd name="connsiteY74" fmla="*/ 2092510 h 3482342"/>
              <a:gd name="connsiteX75" fmla="*/ 6007916 w 12192000"/>
              <a:gd name="connsiteY75" fmla="*/ 2143752 h 3482342"/>
              <a:gd name="connsiteX76" fmla="*/ 5894610 w 12192000"/>
              <a:gd name="connsiteY76" fmla="*/ 2130684 h 3482342"/>
              <a:gd name="connsiteX77" fmla="*/ 5817682 w 12192000"/>
              <a:gd name="connsiteY77" fmla="*/ 2157358 h 3482342"/>
              <a:gd name="connsiteX78" fmla="*/ 5591469 w 12192000"/>
              <a:gd name="connsiteY78" fmla="*/ 2178389 h 3482342"/>
              <a:gd name="connsiteX79" fmla="*/ 5414282 w 12192000"/>
              <a:gd name="connsiteY79" fmla="*/ 2183070 h 3482342"/>
              <a:gd name="connsiteX80" fmla="*/ 5368369 w 12192000"/>
              <a:gd name="connsiteY80" fmla="*/ 2204272 h 3482342"/>
              <a:gd name="connsiteX81" fmla="*/ 5291263 w 12192000"/>
              <a:gd name="connsiteY81" fmla="*/ 2239182 h 3482342"/>
              <a:gd name="connsiteX82" fmla="*/ 5240857 w 12192000"/>
              <a:gd name="connsiteY82" fmla="*/ 2289444 h 3482342"/>
              <a:gd name="connsiteX83" fmla="*/ 5173523 w 12192000"/>
              <a:gd name="connsiteY83" fmla="*/ 2309057 h 3482342"/>
              <a:gd name="connsiteX84" fmla="*/ 5148543 w 12192000"/>
              <a:gd name="connsiteY84" fmla="*/ 2282356 h 3482342"/>
              <a:gd name="connsiteX85" fmla="*/ 5079548 w 12192000"/>
              <a:gd name="connsiteY85" fmla="*/ 2313485 h 3482342"/>
              <a:gd name="connsiteX86" fmla="*/ 4975908 w 12192000"/>
              <a:gd name="connsiteY86" fmla="*/ 2364128 h 3482342"/>
              <a:gd name="connsiteX87" fmla="*/ 4913723 w 12192000"/>
              <a:gd name="connsiteY87" fmla="*/ 2385265 h 3482342"/>
              <a:gd name="connsiteX88" fmla="*/ 4746485 w 12192000"/>
              <a:gd name="connsiteY88" fmla="*/ 2451769 h 3482342"/>
              <a:gd name="connsiteX89" fmla="*/ 4681588 w 12192000"/>
              <a:gd name="connsiteY89" fmla="*/ 2467494 h 3482342"/>
              <a:gd name="connsiteX90" fmla="*/ 1783655 w 12192000"/>
              <a:gd name="connsiteY90" fmla="*/ 3163860 h 3482342"/>
              <a:gd name="connsiteX91" fmla="*/ 1325955 w 12192000"/>
              <a:gd name="connsiteY91" fmla="*/ 3176692 h 3482342"/>
              <a:gd name="connsiteX92" fmla="*/ 1190384 w 12192000"/>
              <a:gd name="connsiteY92" fmla="*/ 3203504 h 3482342"/>
              <a:gd name="connsiteX93" fmla="*/ 1094537 w 12192000"/>
              <a:gd name="connsiteY93" fmla="*/ 3229469 h 3482342"/>
              <a:gd name="connsiteX94" fmla="*/ 779276 w 12192000"/>
              <a:gd name="connsiteY94" fmla="*/ 3327290 h 3482342"/>
              <a:gd name="connsiteX95" fmla="*/ 600378 w 12192000"/>
              <a:gd name="connsiteY95" fmla="*/ 3335250 h 3482342"/>
              <a:gd name="connsiteX96" fmla="*/ 493457 w 12192000"/>
              <a:gd name="connsiteY96" fmla="*/ 3365044 h 3482342"/>
              <a:gd name="connsiteX97" fmla="*/ 349402 w 12192000"/>
              <a:gd name="connsiteY97" fmla="*/ 3380897 h 3482342"/>
              <a:gd name="connsiteX98" fmla="*/ 192183 w 12192000"/>
              <a:gd name="connsiteY98" fmla="*/ 3460075 h 3482342"/>
              <a:gd name="connsiteX99" fmla="*/ 46713 w 12192000"/>
              <a:gd name="connsiteY99" fmla="*/ 3462986 h 3482342"/>
              <a:gd name="connsiteX100" fmla="*/ 2765 w 12192000"/>
              <a:gd name="connsiteY100" fmla="*/ 3480770 h 3482342"/>
              <a:gd name="connsiteX101" fmla="*/ 0 w 12192000"/>
              <a:gd name="connsiteY101" fmla="*/ 3482342 h 3482342"/>
              <a:gd name="connsiteX102" fmla="*/ 0 w 12192000"/>
              <a:gd name="connsiteY10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68054 w 12192000"/>
              <a:gd name="connsiteY23" fmla="*/ 14195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68054 w 12192000"/>
              <a:gd name="connsiteY23" fmla="*/ 14195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236214 w 12192000"/>
              <a:gd name="connsiteY49" fmla="*/ 1909725 h 3482342"/>
              <a:gd name="connsiteX50" fmla="*/ 8132104 w 12192000"/>
              <a:gd name="connsiteY50" fmla="*/ 1895727 h 3482342"/>
              <a:gd name="connsiteX51" fmla="*/ 7918078 w 12192000"/>
              <a:gd name="connsiteY51" fmla="*/ 1862668 h 3482342"/>
              <a:gd name="connsiteX52" fmla="*/ 7817899 w 12192000"/>
              <a:gd name="connsiteY52" fmla="*/ 1862176 h 3482342"/>
              <a:gd name="connsiteX53" fmla="*/ 7768994 w 12192000"/>
              <a:gd name="connsiteY53" fmla="*/ 1855721 h 3482342"/>
              <a:gd name="connsiteX54" fmla="*/ 7618027 w 12192000"/>
              <a:gd name="connsiteY54" fmla="*/ 1830959 h 3482342"/>
              <a:gd name="connsiteX55" fmla="*/ 7449425 w 12192000"/>
              <a:gd name="connsiteY55" fmla="*/ 1810910 h 3482342"/>
              <a:gd name="connsiteX56" fmla="*/ 7342915 w 12192000"/>
              <a:gd name="connsiteY56" fmla="*/ 1819827 h 3482342"/>
              <a:gd name="connsiteX57" fmla="*/ 7255191 w 12192000"/>
              <a:gd name="connsiteY57" fmla="*/ 1834354 h 3482342"/>
              <a:gd name="connsiteX58" fmla="*/ 7131205 w 12192000"/>
              <a:gd name="connsiteY58" fmla="*/ 1845557 h 3482342"/>
              <a:gd name="connsiteX59" fmla="*/ 6917124 w 12192000"/>
              <a:gd name="connsiteY59" fmla="*/ 1837109 h 3482342"/>
              <a:gd name="connsiteX60" fmla="*/ 6837145 w 12192000"/>
              <a:gd name="connsiteY60" fmla="*/ 1870724 h 3482342"/>
              <a:gd name="connsiteX61" fmla="*/ 6753991 w 12192000"/>
              <a:gd name="connsiteY61" fmla="*/ 1860969 h 3482342"/>
              <a:gd name="connsiteX62" fmla="*/ 6727754 w 12192000"/>
              <a:gd name="connsiteY62" fmla="*/ 1882372 h 3482342"/>
              <a:gd name="connsiteX63" fmla="*/ 6723371 w 12192000"/>
              <a:gd name="connsiteY63" fmla="*/ 1886494 h 3482342"/>
              <a:gd name="connsiteX64" fmla="*/ 6702779 w 12192000"/>
              <a:gd name="connsiteY64" fmla="*/ 1893601 h 3482342"/>
              <a:gd name="connsiteX65" fmla="*/ 6700779 w 12192000"/>
              <a:gd name="connsiteY65" fmla="*/ 1907344 h 3482342"/>
              <a:gd name="connsiteX66" fmla="*/ 6672513 w 12192000"/>
              <a:gd name="connsiteY66" fmla="*/ 1926452 h 3482342"/>
              <a:gd name="connsiteX67" fmla="*/ 6633549 w 12192000"/>
              <a:gd name="connsiteY67" fmla="*/ 1936255 h 3482342"/>
              <a:gd name="connsiteX68" fmla="*/ 6444344 w 12192000"/>
              <a:gd name="connsiteY68" fmla="*/ 1969663 h 3482342"/>
              <a:gd name="connsiteX69" fmla="*/ 6333446 w 12192000"/>
              <a:gd name="connsiteY69" fmla="*/ 1997163 h 3482342"/>
              <a:gd name="connsiteX70" fmla="*/ 6294933 w 12192000"/>
              <a:gd name="connsiteY70" fmla="*/ 2019412 h 3482342"/>
              <a:gd name="connsiteX71" fmla="*/ 6238719 w 12192000"/>
              <a:gd name="connsiteY71" fmla="*/ 2042547 h 3482342"/>
              <a:gd name="connsiteX72" fmla="*/ 6142310 w 12192000"/>
              <a:gd name="connsiteY72" fmla="*/ 2092510 h 3482342"/>
              <a:gd name="connsiteX73" fmla="*/ 6007916 w 12192000"/>
              <a:gd name="connsiteY73" fmla="*/ 2143752 h 3482342"/>
              <a:gd name="connsiteX74" fmla="*/ 5894610 w 12192000"/>
              <a:gd name="connsiteY74" fmla="*/ 2130684 h 3482342"/>
              <a:gd name="connsiteX75" fmla="*/ 5817682 w 12192000"/>
              <a:gd name="connsiteY75" fmla="*/ 2157358 h 3482342"/>
              <a:gd name="connsiteX76" fmla="*/ 5591469 w 12192000"/>
              <a:gd name="connsiteY76" fmla="*/ 2178389 h 3482342"/>
              <a:gd name="connsiteX77" fmla="*/ 5414282 w 12192000"/>
              <a:gd name="connsiteY77" fmla="*/ 2183070 h 3482342"/>
              <a:gd name="connsiteX78" fmla="*/ 5368369 w 12192000"/>
              <a:gd name="connsiteY78" fmla="*/ 2204272 h 3482342"/>
              <a:gd name="connsiteX79" fmla="*/ 5291263 w 12192000"/>
              <a:gd name="connsiteY79" fmla="*/ 2239182 h 3482342"/>
              <a:gd name="connsiteX80" fmla="*/ 5240857 w 12192000"/>
              <a:gd name="connsiteY80" fmla="*/ 2289444 h 3482342"/>
              <a:gd name="connsiteX81" fmla="*/ 5173523 w 12192000"/>
              <a:gd name="connsiteY81" fmla="*/ 2309057 h 3482342"/>
              <a:gd name="connsiteX82" fmla="*/ 5148543 w 12192000"/>
              <a:gd name="connsiteY82" fmla="*/ 2282356 h 3482342"/>
              <a:gd name="connsiteX83" fmla="*/ 5079548 w 12192000"/>
              <a:gd name="connsiteY83" fmla="*/ 2313485 h 3482342"/>
              <a:gd name="connsiteX84" fmla="*/ 4975908 w 12192000"/>
              <a:gd name="connsiteY84" fmla="*/ 2364128 h 3482342"/>
              <a:gd name="connsiteX85" fmla="*/ 4913723 w 12192000"/>
              <a:gd name="connsiteY85" fmla="*/ 2385265 h 3482342"/>
              <a:gd name="connsiteX86" fmla="*/ 4746485 w 12192000"/>
              <a:gd name="connsiteY86" fmla="*/ 2451769 h 3482342"/>
              <a:gd name="connsiteX87" fmla="*/ 4681588 w 12192000"/>
              <a:gd name="connsiteY87" fmla="*/ 2467494 h 3482342"/>
              <a:gd name="connsiteX88" fmla="*/ 1783655 w 12192000"/>
              <a:gd name="connsiteY88" fmla="*/ 3163860 h 3482342"/>
              <a:gd name="connsiteX89" fmla="*/ 1325955 w 12192000"/>
              <a:gd name="connsiteY89" fmla="*/ 3176692 h 3482342"/>
              <a:gd name="connsiteX90" fmla="*/ 1190384 w 12192000"/>
              <a:gd name="connsiteY90" fmla="*/ 3203504 h 3482342"/>
              <a:gd name="connsiteX91" fmla="*/ 1094537 w 12192000"/>
              <a:gd name="connsiteY91" fmla="*/ 3229469 h 3482342"/>
              <a:gd name="connsiteX92" fmla="*/ 779276 w 12192000"/>
              <a:gd name="connsiteY92" fmla="*/ 3327290 h 3482342"/>
              <a:gd name="connsiteX93" fmla="*/ 600378 w 12192000"/>
              <a:gd name="connsiteY93" fmla="*/ 3335250 h 3482342"/>
              <a:gd name="connsiteX94" fmla="*/ 493457 w 12192000"/>
              <a:gd name="connsiteY94" fmla="*/ 3365044 h 3482342"/>
              <a:gd name="connsiteX95" fmla="*/ 349402 w 12192000"/>
              <a:gd name="connsiteY95" fmla="*/ 3380897 h 3482342"/>
              <a:gd name="connsiteX96" fmla="*/ 192183 w 12192000"/>
              <a:gd name="connsiteY96" fmla="*/ 3460075 h 3482342"/>
              <a:gd name="connsiteX97" fmla="*/ 46713 w 12192000"/>
              <a:gd name="connsiteY97" fmla="*/ 3462986 h 3482342"/>
              <a:gd name="connsiteX98" fmla="*/ 2765 w 12192000"/>
              <a:gd name="connsiteY98" fmla="*/ 3480770 h 3482342"/>
              <a:gd name="connsiteX99" fmla="*/ 0 w 12192000"/>
              <a:gd name="connsiteY99" fmla="*/ 3482342 h 3482342"/>
              <a:gd name="connsiteX100" fmla="*/ 0 w 12192000"/>
              <a:gd name="connsiteY10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33796 w 12192000"/>
              <a:gd name="connsiteY79" fmla="*/ 2268260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33796 w 12192000"/>
              <a:gd name="connsiteY79" fmla="*/ 2268260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33796 w 12192000"/>
              <a:gd name="connsiteY79" fmla="*/ 2268260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336354 w 12192000"/>
              <a:gd name="connsiteY78" fmla="*/ 2218920 h 3482342"/>
              <a:gd name="connsiteX79" fmla="*/ 5291263 w 12192000"/>
              <a:gd name="connsiteY79" fmla="*/ 2239182 h 3482342"/>
              <a:gd name="connsiteX80" fmla="*/ 5233796 w 12192000"/>
              <a:gd name="connsiteY80" fmla="*/ 2268260 h 3482342"/>
              <a:gd name="connsiteX81" fmla="*/ 5173523 w 12192000"/>
              <a:gd name="connsiteY81" fmla="*/ 2309057 h 3482342"/>
              <a:gd name="connsiteX82" fmla="*/ 5123830 w 12192000"/>
              <a:gd name="connsiteY82" fmla="*/ 2307070 h 3482342"/>
              <a:gd name="connsiteX83" fmla="*/ 5065426 w 12192000"/>
              <a:gd name="connsiteY83" fmla="*/ 2324076 h 3482342"/>
              <a:gd name="connsiteX84" fmla="*/ 4975908 w 12192000"/>
              <a:gd name="connsiteY84" fmla="*/ 2364128 h 3482342"/>
              <a:gd name="connsiteX85" fmla="*/ 4913723 w 12192000"/>
              <a:gd name="connsiteY85" fmla="*/ 2385265 h 3482342"/>
              <a:gd name="connsiteX86" fmla="*/ 4746485 w 12192000"/>
              <a:gd name="connsiteY86" fmla="*/ 2451769 h 3482342"/>
              <a:gd name="connsiteX87" fmla="*/ 4681588 w 12192000"/>
              <a:gd name="connsiteY87" fmla="*/ 2467494 h 3482342"/>
              <a:gd name="connsiteX88" fmla="*/ 1783655 w 12192000"/>
              <a:gd name="connsiteY88" fmla="*/ 3163860 h 3482342"/>
              <a:gd name="connsiteX89" fmla="*/ 1325955 w 12192000"/>
              <a:gd name="connsiteY89" fmla="*/ 3176692 h 3482342"/>
              <a:gd name="connsiteX90" fmla="*/ 1190384 w 12192000"/>
              <a:gd name="connsiteY90" fmla="*/ 3203504 h 3482342"/>
              <a:gd name="connsiteX91" fmla="*/ 1094537 w 12192000"/>
              <a:gd name="connsiteY91" fmla="*/ 3229469 h 3482342"/>
              <a:gd name="connsiteX92" fmla="*/ 779276 w 12192000"/>
              <a:gd name="connsiteY92" fmla="*/ 3327290 h 3482342"/>
              <a:gd name="connsiteX93" fmla="*/ 600378 w 12192000"/>
              <a:gd name="connsiteY93" fmla="*/ 3335250 h 3482342"/>
              <a:gd name="connsiteX94" fmla="*/ 493457 w 12192000"/>
              <a:gd name="connsiteY94" fmla="*/ 3365044 h 3482342"/>
              <a:gd name="connsiteX95" fmla="*/ 349402 w 12192000"/>
              <a:gd name="connsiteY95" fmla="*/ 3380897 h 3482342"/>
              <a:gd name="connsiteX96" fmla="*/ 192183 w 12192000"/>
              <a:gd name="connsiteY96" fmla="*/ 3460075 h 3482342"/>
              <a:gd name="connsiteX97" fmla="*/ 46713 w 12192000"/>
              <a:gd name="connsiteY97" fmla="*/ 3462986 h 3482342"/>
              <a:gd name="connsiteX98" fmla="*/ 2765 w 12192000"/>
              <a:gd name="connsiteY98" fmla="*/ 3480770 h 3482342"/>
              <a:gd name="connsiteX99" fmla="*/ 0 w 12192000"/>
              <a:gd name="connsiteY99" fmla="*/ 3482342 h 3482342"/>
              <a:gd name="connsiteX100" fmla="*/ 0 w 12192000"/>
              <a:gd name="connsiteY10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336354 w 12192000"/>
              <a:gd name="connsiteY78" fmla="*/ 2218920 h 3482342"/>
              <a:gd name="connsiteX79" fmla="*/ 5291263 w 12192000"/>
              <a:gd name="connsiteY79" fmla="*/ 2239182 h 3482342"/>
              <a:gd name="connsiteX80" fmla="*/ 5255152 w 12192000"/>
              <a:gd name="connsiteY80" fmla="*/ 2247164 h 3482342"/>
              <a:gd name="connsiteX81" fmla="*/ 5233796 w 12192000"/>
              <a:gd name="connsiteY81" fmla="*/ 2268260 h 3482342"/>
              <a:gd name="connsiteX82" fmla="*/ 5173523 w 12192000"/>
              <a:gd name="connsiteY82" fmla="*/ 2309057 h 3482342"/>
              <a:gd name="connsiteX83" fmla="*/ 5123830 w 12192000"/>
              <a:gd name="connsiteY83" fmla="*/ 2307070 h 3482342"/>
              <a:gd name="connsiteX84" fmla="*/ 5065426 w 12192000"/>
              <a:gd name="connsiteY84" fmla="*/ 2324076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336354 w 12192000"/>
              <a:gd name="connsiteY78" fmla="*/ 2218920 h 3482342"/>
              <a:gd name="connsiteX79" fmla="*/ 5291263 w 12192000"/>
              <a:gd name="connsiteY79" fmla="*/ 2239182 h 3482342"/>
              <a:gd name="connsiteX80" fmla="*/ 5255152 w 12192000"/>
              <a:gd name="connsiteY80" fmla="*/ 2247164 h 3482342"/>
              <a:gd name="connsiteX81" fmla="*/ 5233796 w 12192000"/>
              <a:gd name="connsiteY81" fmla="*/ 2268260 h 3482342"/>
              <a:gd name="connsiteX82" fmla="*/ 5212786 w 12192000"/>
              <a:gd name="connsiteY82" fmla="*/ 2296592 h 3482342"/>
              <a:gd name="connsiteX83" fmla="*/ 5173523 w 12192000"/>
              <a:gd name="connsiteY83" fmla="*/ 2309057 h 3482342"/>
              <a:gd name="connsiteX84" fmla="*/ 5123830 w 12192000"/>
              <a:gd name="connsiteY84" fmla="*/ 2307070 h 3482342"/>
              <a:gd name="connsiteX85" fmla="*/ 5065426 w 12192000"/>
              <a:gd name="connsiteY85" fmla="*/ 2324076 h 3482342"/>
              <a:gd name="connsiteX86" fmla="*/ 4975908 w 12192000"/>
              <a:gd name="connsiteY86" fmla="*/ 2364128 h 3482342"/>
              <a:gd name="connsiteX87" fmla="*/ 4913723 w 12192000"/>
              <a:gd name="connsiteY87" fmla="*/ 2385265 h 3482342"/>
              <a:gd name="connsiteX88" fmla="*/ 4746485 w 12192000"/>
              <a:gd name="connsiteY88" fmla="*/ 2451769 h 3482342"/>
              <a:gd name="connsiteX89" fmla="*/ 4681588 w 12192000"/>
              <a:gd name="connsiteY89" fmla="*/ 2467494 h 3482342"/>
              <a:gd name="connsiteX90" fmla="*/ 1783655 w 12192000"/>
              <a:gd name="connsiteY90" fmla="*/ 3163860 h 3482342"/>
              <a:gd name="connsiteX91" fmla="*/ 1325955 w 12192000"/>
              <a:gd name="connsiteY91" fmla="*/ 3176692 h 3482342"/>
              <a:gd name="connsiteX92" fmla="*/ 1190384 w 12192000"/>
              <a:gd name="connsiteY92" fmla="*/ 3203504 h 3482342"/>
              <a:gd name="connsiteX93" fmla="*/ 1094537 w 12192000"/>
              <a:gd name="connsiteY93" fmla="*/ 3229469 h 3482342"/>
              <a:gd name="connsiteX94" fmla="*/ 779276 w 12192000"/>
              <a:gd name="connsiteY94" fmla="*/ 3327290 h 3482342"/>
              <a:gd name="connsiteX95" fmla="*/ 600378 w 12192000"/>
              <a:gd name="connsiteY95" fmla="*/ 3335250 h 3482342"/>
              <a:gd name="connsiteX96" fmla="*/ 493457 w 12192000"/>
              <a:gd name="connsiteY96" fmla="*/ 3365044 h 3482342"/>
              <a:gd name="connsiteX97" fmla="*/ 349402 w 12192000"/>
              <a:gd name="connsiteY97" fmla="*/ 3380897 h 3482342"/>
              <a:gd name="connsiteX98" fmla="*/ 192183 w 12192000"/>
              <a:gd name="connsiteY98" fmla="*/ 3460075 h 3482342"/>
              <a:gd name="connsiteX99" fmla="*/ 46713 w 12192000"/>
              <a:gd name="connsiteY99" fmla="*/ 3462986 h 3482342"/>
              <a:gd name="connsiteX100" fmla="*/ 2765 w 12192000"/>
              <a:gd name="connsiteY100" fmla="*/ 3480770 h 3482342"/>
              <a:gd name="connsiteX101" fmla="*/ 0 w 12192000"/>
              <a:gd name="connsiteY101" fmla="*/ 3482342 h 3482342"/>
              <a:gd name="connsiteX102" fmla="*/ 0 w 12192000"/>
              <a:gd name="connsiteY10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52860 w 12192000"/>
              <a:gd name="connsiteY76" fmla="*/ 2180085 h 3482342"/>
              <a:gd name="connsiteX77" fmla="*/ 5414282 w 12192000"/>
              <a:gd name="connsiteY77" fmla="*/ 2183070 h 3482342"/>
              <a:gd name="connsiteX78" fmla="*/ 5368369 w 12192000"/>
              <a:gd name="connsiteY78" fmla="*/ 2204272 h 3482342"/>
              <a:gd name="connsiteX79" fmla="*/ 5336354 w 12192000"/>
              <a:gd name="connsiteY79" fmla="*/ 2218920 h 3482342"/>
              <a:gd name="connsiteX80" fmla="*/ 5291263 w 12192000"/>
              <a:gd name="connsiteY80" fmla="*/ 2239182 h 3482342"/>
              <a:gd name="connsiteX81" fmla="*/ 5255152 w 12192000"/>
              <a:gd name="connsiteY81" fmla="*/ 2247164 h 3482342"/>
              <a:gd name="connsiteX82" fmla="*/ 5233796 w 12192000"/>
              <a:gd name="connsiteY82" fmla="*/ 2268260 h 3482342"/>
              <a:gd name="connsiteX83" fmla="*/ 5212786 w 12192000"/>
              <a:gd name="connsiteY83" fmla="*/ 2296592 h 3482342"/>
              <a:gd name="connsiteX84" fmla="*/ 5173523 w 12192000"/>
              <a:gd name="connsiteY84" fmla="*/ 2309057 h 3482342"/>
              <a:gd name="connsiteX85" fmla="*/ 5123830 w 12192000"/>
              <a:gd name="connsiteY85" fmla="*/ 2307070 h 3482342"/>
              <a:gd name="connsiteX86" fmla="*/ 5065426 w 12192000"/>
              <a:gd name="connsiteY86" fmla="*/ 2324076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947131 w 12192000"/>
              <a:gd name="connsiteY73" fmla="*/ 2148310 h 3482342"/>
              <a:gd name="connsiteX74" fmla="*/ 5894610 w 12192000"/>
              <a:gd name="connsiteY74" fmla="*/ 2130684 h 3482342"/>
              <a:gd name="connsiteX75" fmla="*/ 5817682 w 12192000"/>
              <a:gd name="connsiteY75" fmla="*/ 2157358 h 3482342"/>
              <a:gd name="connsiteX76" fmla="*/ 5591469 w 12192000"/>
              <a:gd name="connsiteY76" fmla="*/ 2178389 h 3482342"/>
              <a:gd name="connsiteX77" fmla="*/ 5452860 w 12192000"/>
              <a:gd name="connsiteY77" fmla="*/ 2180085 h 3482342"/>
              <a:gd name="connsiteX78" fmla="*/ 5414282 w 12192000"/>
              <a:gd name="connsiteY78" fmla="*/ 2183070 h 3482342"/>
              <a:gd name="connsiteX79" fmla="*/ 5368369 w 12192000"/>
              <a:gd name="connsiteY79" fmla="*/ 2204272 h 3482342"/>
              <a:gd name="connsiteX80" fmla="*/ 5336354 w 12192000"/>
              <a:gd name="connsiteY80" fmla="*/ 2218920 h 3482342"/>
              <a:gd name="connsiteX81" fmla="*/ 5291263 w 12192000"/>
              <a:gd name="connsiteY81" fmla="*/ 2239182 h 3482342"/>
              <a:gd name="connsiteX82" fmla="*/ 5255152 w 12192000"/>
              <a:gd name="connsiteY82" fmla="*/ 2247164 h 3482342"/>
              <a:gd name="connsiteX83" fmla="*/ 5233796 w 12192000"/>
              <a:gd name="connsiteY83" fmla="*/ 2268260 h 3482342"/>
              <a:gd name="connsiteX84" fmla="*/ 5212786 w 12192000"/>
              <a:gd name="connsiteY84" fmla="*/ 2296592 h 3482342"/>
              <a:gd name="connsiteX85" fmla="*/ 5173523 w 12192000"/>
              <a:gd name="connsiteY85" fmla="*/ 2309057 h 3482342"/>
              <a:gd name="connsiteX86" fmla="*/ 5123830 w 12192000"/>
              <a:gd name="connsiteY86" fmla="*/ 2307070 h 3482342"/>
              <a:gd name="connsiteX87" fmla="*/ 5065426 w 12192000"/>
              <a:gd name="connsiteY87" fmla="*/ 2324076 h 3482342"/>
              <a:gd name="connsiteX88" fmla="*/ 4975908 w 12192000"/>
              <a:gd name="connsiteY88" fmla="*/ 2364128 h 3482342"/>
              <a:gd name="connsiteX89" fmla="*/ 4913723 w 12192000"/>
              <a:gd name="connsiteY89" fmla="*/ 2385265 h 3482342"/>
              <a:gd name="connsiteX90" fmla="*/ 4746485 w 12192000"/>
              <a:gd name="connsiteY90" fmla="*/ 2451769 h 3482342"/>
              <a:gd name="connsiteX91" fmla="*/ 4681588 w 12192000"/>
              <a:gd name="connsiteY91" fmla="*/ 2467494 h 3482342"/>
              <a:gd name="connsiteX92" fmla="*/ 1783655 w 12192000"/>
              <a:gd name="connsiteY92" fmla="*/ 3163860 h 3482342"/>
              <a:gd name="connsiteX93" fmla="*/ 1325955 w 12192000"/>
              <a:gd name="connsiteY93" fmla="*/ 3176692 h 3482342"/>
              <a:gd name="connsiteX94" fmla="*/ 1190384 w 12192000"/>
              <a:gd name="connsiteY94" fmla="*/ 3203504 h 3482342"/>
              <a:gd name="connsiteX95" fmla="*/ 1094537 w 12192000"/>
              <a:gd name="connsiteY95" fmla="*/ 3229469 h 3482342"/>
              <a:gd name="connsiteX96" fmla="*/ 779276 w 12192000"/>
              <a:gd name="connsiteY96" fmla="*/ 3327290 h 3482342"/>
              <a:gd name="connsiteX97" fmla="*/ 600378 w 12192000"/>
              <a:gd name="connsiteY97" fmla="*/ 3335250 h 3482342"/>
              <a:gd name="connsiteX98" fmla="*/ 493457 w 12192000"/>
              <a:gd name="connsiteY98" fmla="*/ 3365044 h 3482342"/>
              <a:gd name="connsiteX99" fmla="*/ 349402 w 12192000"/>
              <a:gd name="connsiteY99" fmla="*/ 3380897 h 3482342"/>
              <a:gd name="connsiteX100" fmla="*/ 192183 w 12192000"/>
              <a:gd name="connsiteY100" fmla="*/ 3460075 h 3482342"/>
              <a:gd name="connsiteX101" fmla="*/ 46713 w 12192000"/>
              <a:gd name="connsiteY101" fmla="*/ 3462986 h 3482342"/>
              <a:gd name="connsiteX102" fmla="*/ 2765 w 12192000"/>
              <a:gd name="connsiteY102" fmla="*/ 3480770 h 3482342"/>
              <a:gd name="connsiteX103" fmla="*/ 0 w 12192000"/>
              <a:gd name="connsiteY103" fmla="*/ 3482342 h 3482342"/>
              <a:gd name="connsiteX104" fmla="*/ 0 w 12192000"/>
              <a:gd name="connsiteY10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52860 w 12192000"/>
              <a:gd name="connsiteY78" fmla="*/ 2180085 h 3482342"/>
              <a:gd name="connsiteX79" fmla="*/ 5414282 w 12192000"/>
              <a:gd name="connsiteY79" fmla="*/ 2183070 h 3482342"/>
              <a:gd name="connsiteX80" fmla="*/ 5368369 w 12192000"/>
              <a:gd name="connsiteY80" fmla="*/ 2204272 h 3482342"/>
              <a:gd name="connsiteX81" fmla="*/ 5336354 w 12192000"/>
              <a:gd name="connsiteY81" fmla="*/ 2218920 h 3482342"/>
              <a:gd name="connsiteX82" fmla="*/ 5291263 w 12192000"/>
              <a:gd name="connsiteY82" fmla="*/ 2239182 h 3482342"/>
              <a:gd name="connsiteX83" fmla="*/ 5255152 w 12192000"/>
              <a:gd name="connsiteY83" fmla="*/ 2247164 h 3482342"/>
              <a:gd name="connsiteX84" fmla="*/ 5233796 w 12192000"/>
              <a:gd name="connsiteY84" fmla="*/ 2268260 h 3482342"/>
              <a:gd name="connsiteX85" fmla="*/ 5212786 w 12192000"/>
              <a:gd name="connsiteY85" fmla="*/ 2296592 h 3482342"/>
              <a:gd name="connsiteX86" fmla="*/ 5173523 w 12192000"/>
              <a:gd name="connsiteY86" fmla="*/ 2309057 h 3482342"/>
              <a:gd name="connsiteX87" fmla="*/ 5123830 w 12192000"/>
              <a:gd name="connsiteY87" fmla="*/ 2307070 h 3482342"/>
              <a:gd name="connsiteX88" fmla="*/ 5065426 w 12192000"/>
              <a:gd name="connsiteY88" fmla="*/ 2324076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4610 w 12192000"/>
              <a:gd name="connsiteY75" fmla="*/ 2130684 h 3482342"/>
              <a:gd name="connsiteX76" fmla="*/ 5855337 w 12192000"/>
              <a:gd name="connsiteY76" fmla="*/ 2137719 h 3482342"/>
              <a:gd name="connsiteX77" fmla="*/ 5817682 w 12192000"/>
              <a:gd name="connsiteY77" fmla="*/ 2157358 h 3482342"/>
              <a:gd name="connsiteX78" fmla="*/ 5591469 w 12192000"/>
              <a:gd name="connsiteY78" fmla="*/ 2178389 h 3482342"/>
              <a:gd name="connsiteX79" fmla="*/ 5452860 w 12192000"/>
              <a:gd name="connsiteY79" fmla="*/ 2180085 h 3482342"/>
              <a:gd name="connsiteX80" fmla="*/ 5414282 w 12192000"/>
              <a:gd name="connsiteY80" fmla="*/ 2183070 h 3482342"/>
              <a:gd name="connsiteX81" fmla="*/ 5368369 w 12192000"/>
              <a:gd name="connsiteY81" fmla="*/ 2204272 h 3482342"/>
              <a:gd name="connsiteX82" fmla="*/ 5336354 w 12192000"/>
              <a:gd name="connsiteY82" fmla="*/ 2218920 h 3482342"/>
              <a:gd name="connsiteX83" fmla="*/ 5291263 w 12192000"/>
              <a:gd name="connsiteY83" fmla="*/ 2239182 h 3482342"/>
              <a:gd name="connsiteX84" fmla="*/ 5255152 w 12192000"/>
              <a:gd name="connsiteY84" fmla="*/ 2247164 h 3482342"/>
              <a:gd name="connsiteX85" fmla="*/ 5233796 w 12192000"/>
              <a:gd name="connsiteY85" fmla="*/ 2268260 h 3482342"/>
              <a:gd name="connsiteX86" fmla="*/ 5212786 w 12192000"/>
              <a:gd name="connsiteY86" fmla="*/ 2296592 h 3482342"/>
              <a:gd name="connsiteX87" fmla="*/ 5173523 w 12192000"/>
              <a:gd name="connsiteY87" fmla="*/ 2309057 h 3482342"/>
              <a:gd name="connsiteX88" fmla="*/ 5123830 w 12192000"/>
              <a:gd name="connsiteY88" fmla="*/ 2307070 h 3482342"/>
              <a:gd name="connsiteX89" fmla="*/ 5065426 w 12192000"/>
              <a:gd name="connsiteY89" fmla="*/ 2324076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8141 w 12192000"/>
              <a:gd name="connsiteY75" fmla="*/ 2144806 h 3482342"/>
              <a:gd name="connsiteX76" fmla="*/ 5855337 w 12192000"/>
              <a:gd name="connsiteY76" fmla="*/ 2137719 h 3482342"/>
              <a:gd name="connsiteX77" fmla="*/ 5817682 w 12192000"/>
              <a:gd name="connsiteY77" fmla="*/ 2157358 h 3482342"/>
              <a:gd name="connsiteX78" fmla="*/ 5591469 w 12192000"/>
              <a:gd name="connsiteY78" fmla="*/ 2178389 h 3482342"/>
              <a:gd name="connsiteX79" fmla="*/ 5452860 w 12192000"/>
              <a:gd name="connsiteY79" fmla="*/ 2180085 h 3482342"/>
              <a:gd name="connsiteX80" fmla="*/ 5414282 w 12192000"/>
              <a:gd name="connsiteY80" fmla="*/ 2183070 h 3482342"/>
              <a:gd name="connsiteX81" fmla="*/ 5368369 w 12192000"/>
              <a:gd name="connsiteY81" fmla="*/ 2204272 h 3482342"/>
              <a:gd name="connsiteX82" fmla="*/ 5336354 w 12192000"/>
              <a:gd name="connsiteY82" fmla="*/ 2218920 h 3482342"/>
              <a:gd name="connsiteX83" fmla="*/ 5291263 w 12192000"/>
              <a:gd name="connsiteY83" fmla="*/ 2239182 h 3482342"/>
              <a:gd name="connsiteX84" fmla="*/ 5255152 w 12192000"/>
              <a:gd name="connsiteY84" fmla="*/ 2247164 h 3482342"/>
              <a:gd name="connsiteX85" fmla="*/ 5233796 w 12192000"/>
              <a:gd name="connsiteY85" fmla="*/ 2268260 h 3482342"/>
              <a:gd name="connsiteX86" fmla="*/ 5212786 w 12192000"/>
              <a:gd name="connsiteY86" fmla="*/ 2296592 h 3482342"/>
              <a:gd name="connsiteX87" fmla="*/ 5173523 w 12192000"/>
              <a:gd name="connsiteY87" fmla="*/ 2309057 h 3482342"/>
              <a:gd name="connsiteX88" fmla="*/ 5123830 w 12192000"/>
              <a:gd name="connsiteY88" fmla="*/ 2307070 h 3482342"/>
              <a:gd name="connsiteX89" fmla="*/ 5065426 w 12192000"/>
              <a:gd name="connsiteY89" fmla="*/ 2324076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8141 w 12192000"/>
              <a:gd name="connsiteY75" fmla="*/ 2144806 h 3482342"/>
              <a:gd name="connsiteX76" fmla="*/ 5855337 w 12192000"/>
              <a:gd name="connsiteY76" fmla="*/ 2137719 h 3482342"/>
              <a:gd name="connsiteX77" fmla="*/ 5817682 w 12192000"/>
              <a:gd name="connsiteY77" fmla="*/ 2157358 h 3482342"/>
              <a:gd name="connsiteX78" fmla="*/ 5735300 w 12192000"/>
              <a:gd name="connsiteY78" fmla="*/ 2158902 h 3482342"/>
              <a:gd name="connsiteX79" fmla="*/ 5591469 w 12192000"/>
              <a:gd name="connsiteY79" fmla="*/ 2178389 h 3482342"/>
              <a:gd name="connsiteX80" fmla="*/ 5452860 w 12192000"/>
              <a:gd name="connsiteY80" fmla="*/ 2180085 h 3482342"/>
              <a:gd name="connsiteX81" fmla="*/ 5414282 w 12192000"/>
              <a:gd name="connsiteY81" fmla="*/ 2183070 h 3482342"/>
              <a:gd name="connsiteX82" fmla="*/ 5368369 w 12192000"/>
              <a:gd name="connsiteY82" fmla="*/ 2204272 h 3482342"/>
              <a:gd name="connsiteX83" fmla="*/ 5336354 w 12192000"/>
              <a:gd name="connsiteY83" fmla="*/ 2218920 h 3482342"/>
              <a:gd name="connsiteX84" fmla="*/ 5291263 w 12192000"/>
              <a:gd name="connsiteY84" fmla="*/ 2239182 h 3482342"/>
              <a:gd name="connsiteX85" fmla="*/ 5255152 w 12192000"/>
              <a:gd name="connsiteY85" fmla="*/ 2247164 h 3482342"/>
              <a:gd name="connsiteX86" fmla="*/ 5233796 w 12192000"/>
              <a:gd name="connsiteY86" fmla="*/ 2268260 h 3482342"/>
              <a:gd name="connsiteX87" fmla="*/ 5212786 w 12192000"/>
              <a:gd name="connsiteY87" fmla="*/ 2296592 h 3482342"/>
              <a:gd name="connsiteX88" fmla="*/ 5173523 w 12192000"/>
              <a:gd name="connsiteY88" fmla="*/ 2309057 h 3482342"/>
              <a:gd name="connsiteX89" fmla="*/ 5123830 w 12192000"/>
              <a:gd name="connsiteY89" fmla="*/ 2307070 h 3482342"/>
              <a:gd name="connsiteX90" fmla="*/ 5065426 w 12192000"/>
              <a:gd name="connsiteY90" fmla="*/ 2324076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333446 w 12192000"/>
              <a:gd name="connsiteY69" fmla="*/ 1997163 h 3482342"/>
              <a:gd name="connsiteX70" fmla="*/ 6294933 w 12192000"/>
              <a:gd name="connsiteY70" fmla="*/ 2019412 h 3482342"/>
              <a:gd name="connsiteX71" fmla="*/ 6238719 w 12192000"/>
              <a:gd name="connsiteY71" fmla="*/ 2042547 h 3482342"/>
              <a:gd name="connsiteX72" fmla="*/ 6142310 w 12192000"/>
              <a:gd name="connsiteY72" fmla="*/ 2092510 h 3482342"/>
              <a:gd name="connsiteX73" fmla="*/ 6056576 w 12192000"/>
              <a:gd name="connsiteY73" fmla="*/ 2134188 h 3482342"/>
              <a:gd name="connsiteX74" fmla="*/ 6007916 w 12192000"/>
              <a:gd name="connsiteY74" fmla="*/ 2143752 h 3482342"/>
              <a:gd name="connsiteX75" fmla="*/ 5947131 w 12192000"/>
              <a:gd name="connsiteY75" fmla="*/ 2148310 h 3482342"/>
              <a:gd name="connsiteX76" fmla="*/ 5898141 w 12192000"/>
              <a:gd name="connsiteY76" fmla="*/ 2144806 h 3482342"/>
              <a:gd name="connsiteX77" fmla="*/ 5855337 w 12192000"/>
              <a:gd name="connsiteY77" fmla="*/ 2137719 h 3482342"/>
              <a:gd name="connsiteX78" fmla="*/ 5817682 w 12192000"/>
              <a:gd name="connsiteY78" fmla="*/ 2157358 h 3482342"/>
              <a:gd name="connsiteX79" fmla="*/ 5735300 w 12192000"/>
              <a:gd name="connsiteY79" fmla="*/ 2158902 h 3482342"/>
              <a:gd name="connsiteX80" fmla="*/ 5591469 w 12192000"/>
              <a:gd name="connsiteY80" fmla="*/ 2178389 h 3482342"/>
              <a:gd name="connsiteX81" fmla="*/ 5452860 w 12192000"/>
              <a:gd name="connsiteY81" fmla="*/ 2180085 h 3482342"/>
              <a:gd name="connsiteX82" fmla="*/ 5414282 w 12192000"/>
              <a:gd name="connsiteY82" fmla="*/ 2183070 h 3482342"/>
              <a:gd name="connsiteX83" fmla="*/ 5368369 w 12192000"/>
              <a:gd name="connsiteY83" fmla="*/ 2204272 h 3482342"/>
              <a:gd name="connsiteX84" fmla="*/ 5336354 w 12192000"/>
              <a:gd name="connsiteY84" fmla="*/ 2218920 h 3482342"/>
              <a:gd name="connsiteX85" fmla="*/ 5291263 w 12192000"/>
              <a:gd name="connsiteY85" fmla="*/ 2239182 h 3482342"/>
              <a:gd name="connsiteX86" fmla="*/ 5255152 w 12192000"/>
              <a:gd name="connsiteY86" fmla="*/ 2247164 h 3482342"/>
              <a:gd name="connsiteX87" fmla="*/ 5233796 w 12192000"/>
              <a:gd name="connsiteY87" fmla="*/ 2268260 h 3482342"/>
              <a:gd name="connsiteX88" fmla="*/ 5212786 w 12192000"/>
              <a:gd name="connsiteY88" fmla="*/ 2296592 h 3482342"/>
              <a:gd name="connsiteX89" fmla="*/ 5173523 w 12192000"/>
              <a:gd name="connsiteY89" fmla="*/ 2309057 h 3482342"/>
              <a:gd name="connsiteX90" fmla="*/ 5123830 w 12192000"/>
              <a:gd name="connsiteY90" fmla="*/ 2307070 h 3482342"/>
              <a:gd name="connsiteX91" fmla="*/ 5065426 w 12192000"/>
              <a:gd name="connsiteY91" fmla="*/ 2324076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56576 w 12192000"/>
              <a:gd name="connsiteY74" fmla="*/ 2134188 h 3482342"/>
              <a:gd name="connsiteX75" fmla="*/ 6007916 w 12192000"/>
              <a:gd name="connsiteY75" fmla="*/ 2143752 h 3482342"/>
              <a:gd name="connsiteX76" fmla="*/ 5947131 w 12192000"/>
              <a:gd name="connsiteY76" fmla="*/ 2148310 h 3482342"/>
              <a:gd name="connsiteX77" fmla="*/ 5898141 w 12192000"/>
              <a:gd name="connsiteY77" fmla="*/ 2144806 h 3482342"/>
              <a:gd name="connsiteX78" fmla="*/ 5855337 w 12192000"/>
              <a:gd name="connsiteY78" fmla="*/ 2137719 h 3482342"/>
              <a:gd name="connsiteX79" fmla="*/ 5817682 w 12192000"/>
              <a:gd name="connsiteY79" fmla="*/ 2157358 h 3482342"/>
              <a:gd name="connsiteX80" fmla="*/ 5735300 w 12192000"/>
              <a:gd name="connsiteY80" fmla="*/ 2158902 h 3482342"/>
              <a:gd name="connsiteX81" fmla="*/ 5591469 w 12192000"/>
              <a:gd name="connsiteY81" fmla="*/ 2178389 h 3482342"/>
              <a:gd name="connsiteX82" fmla="*/ 5452860 w 12192000"/>
              <a:gd name="connsiteY82" fmla="*/ 2180085 h 3482342"/>
              <a:gd name="connsiteX83" fmla="*/ 5414282 w 12192000"/>
              <a:gd name="connsiteY83" fmla="*/ 2183070 h 3482342"/>
              <a:gd name="connsiteX84" fmla="*/ 5368369 w 12192000"/>
              <a:gd name="connsiteY84" fmla="*/ 2204272 h 3482342"/>
              <a:gd name="connsiteX85" fmla="*/ 5336354 w 12192000"/>
              <a:gd name="connsiteY85" fmla="*/ 2218920 h 3482342"/>
              <a:gd name="connsiteX86" fmla="*/ 5291263 w 12192000"/>
              <a:gd name="connsiteY86" fmla="*/ 2239182 h 3482342"/>
              <a:gd name="connsiteX87" fmla="*/ 5255152 w 12192000"/>
              <a:gd name="connsiteY87" fmla="*/ 2247164 h 3482342"/>
              <a:gd name="connsiteX88" fmla="*/ 5233796 w 12192000"/>
              <a:gd name="connsiteY88" fmla="*/ 2268260 h 3482342"/>
              <a:gd name="connsiteX89" fmla="*/ 5212786 w 12192000"/>
              <a:gd name="connsiteY89" fmla="*/ 2296592 h 3482342"/>
              <a:gd name="connsiteX90" fmla="*/ 5173523 w 12192000"/>
              <a:gd name="connsiteY90" fmla="*/ 2309057 h 3482342"/>
              <a:gd name="connsiteX91" fmla="*/ 5123830 w 12192000"/>
              <a:gd name="connsiteY91" fmla="*/ 2307070 h 3482342"/>
              <a:gd name="connsiteX92" fmla="*/ 5065426 w 12192000"/>
              <a:gd name="connsiteY92" fmla="*/ 2324076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38780 w 12192000"/>
              <a:gd name="connsiteY73" fmla="*/ 2081918 h 3482342"/>
              <a:gd name="connsiteX74" fmla="*/ 6056576 w 12192000"/>
              <a:gd name="connsiteY74" fmla="*/ 2134188 h 3482342"/>
              <a:gd name="connsiteX75" fmla="*/ 6007916 w 12192000"/>
              <a:gd name="connsiteY75" fmla="*/ 2143752 h 3482342"/>
              <a:gd name="connsiteX76" fmla="*/ 5947131 w 12192000"/>
              <a:gd name="connsiteY76" fmla="*/ 2148310 h 3482342"/>
              <a:gd name="connsiteX77" fmla="*/ 5898141 w 12192000"/>
              <a:gd name="connsiteY77" fmla="*/ 2144806 h 3482342"/>
              <a:gd name="connsiteX78" fmla="*/ 5855337 w 12192000"/>
              <a:gd name="connsiteY78" fmla="*/ 2137719 h 3482342"/>
              <a:gd name="connsiteX79" fmla="*/ 5817682 w 12192000"/>
              <a:gd name="connsiteY79" fmla="*/ 2157358 h 3482342"/>
              <a:gd name="connsiteX80" fmla="*/ 5735300 w 12192000"/>
              <a:gd name="connsiteY80" fmla="*/ 2158902 h 3482342"/>
              <a:gd name="connsiteX81" fmla="*/ 5591469 w 12192000"/>
              <a:gd name="connsiteY81" fmla="*/ 2178389 h 3482342"/>
              <a:gd name="connsiteX82" fmla="*/ 5452860 w 12192000"/>
              <a:gd name="connsiteY82" fmla="*/ 2180085 h 3482342"/>
              <a:gd name="connsiteX83" fmla="*/ 5414282 w 12192000"/>
              <a:gd name="connsiteY83" fmla="*/ 2183070 h 3482342"/>
              <a:gd name="connsiteX84" fmla="*/ 5368369 w 12192000"/>
              <a:gd name="connsiteY84" fmla="*/ 2204272 h 3482342"/>
              <a:gd name="connsiteX85" fmla="*/ 5336354 w 12192000"/>
              <a:gd name="connsiteY85" fmla="*/ 2218920 h 3482342"/>
              <a:gd name="connsiteX86" fmla="*/ 5291263 w 12192000"/>
              <a:gd name="connsiteY86" fmla="*/ 2239182 h 3482342"/>
              <a:gd name="connsiteX87" fmla="*/ 5255152 w 12192000"/>
              <a:gd name="connsiteY87" fmla="*/ 2247164 h 3482342"/>
              <a:gd name="connsiteX88" fmla="*/ 5233796 w 12192000"/>
              <a:gd name="connsiteY88" fmla="*/ 2268260 h 3482342"/>
              <a:gd name="connsiteX89" fmla="*/ 5212786 w 12192000"/>
              <a:gd name="connsiteY89" fmla="*/ 2296592 h 3482342"/>
              <a:gd name="connsiteX90" fmla="*/ 5173523 w 12192000"/>
              <a:gd name="connsiteY90" fmla="*/ 2309057 h 3482342"/>
              <a:gd name="connsiteX91" fmla="*/ 5123830 w 12192000"/>
              <a:gd name="connsiteY91" fmla="*/ 2307070 h 3482342"/>
              <a:gd name="connsiteX92" fmla="*/ 5065426 w 12192000"/>
              <a:gd name="connsiteY92" fmla="*/ 2324076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056576 w 12192000"/>
              <a:gd name="connsiteY75" fmla="*/ 2134188 h 3482342"/>
              <a:gd name="connsiteX76" fmla="*/ 6007916 w 12192000"/>
              <a:gd name="connsiteY76" fmla="*/ 2143752 h 3482342"/>
              <a:gd name="connsiteX77" fmla="*/ 5947131 w 12192000"/>
              <a:gd name="connsiteY77" fmla="*/ 2148310 h 3482342"/>
              <a:gd name="connsiteX78" fmla="*/ 5898141 w 12192000"/>
              <a:gd name="connsiteY78" fmla="*/ 2144806 h 3482342"/>
              <a:gd name="connsiteX79" fmla="*/ 5855337 w 12192000"/>
              <a:gd name="connsiteY79" fmla="*/ 2137719 h 3482342"/>
              <a:gd name="connsiteX80" fmla="*/ 5817682 w 12192000"/>
              <a:gd name="connsiteY80" fmla="*/ 2157358 h 3482342"/>
              <a:gd name="connsiteX81" fmla="*/ 5735300 w 12192000"/>
              <a:gd name="connsiteY81" fmla="*/ 2158902 h 3482342"/>
              <a:gd name="connsiteX82" fmla="*/ 5591469 w 12192000"/>
              <a:gd name="connsiteY82" fmla="*/ 2178389 h 3482342"/>
              <a:gd name="connsiteX83" fmla="*/ 5452860 w 12192000"/>
              <a:gd name="connsiteY83" fmla="*/ 2180085 h 3482342"/>
              <a:gd name="connsiteX84" fmla="*/ 5414282 w 12192000"/>
              <a:gd name="connsiteY84" fmla="*/ 2183070 h 3482342"/>
              <a:gd name="connsiteX85" fmla="*/ 5368369 w 12192000"/>
              <a:gd name="connsiteY85" fmla="*/ 2204272 h 3482342"/>
              <a:gd name="connsiteX86" fmla="*/ 5336354 w 12192000"/>
              <a:gd name="connsiteY86" fmla="*/ 2218920 h 3482342"/>
              <a:gd name="connsiteX87" fmla="*/ 5291263 w 12192000"/>
              <a:gd name="connsiteY87" fmla="*/ 2239182 h 3482342"/>
              <a:gd name="connsiteX88" fmla="*/ 5255152 w 12192000"/>
              <a:gd name="connsiteY88" fmla="*/ 2247164 h 3482342"/>
              <a:gd name="connsiteX89" fmla="*/ 5233796 w 12192000"/>
              <a:gd name="connsiteY89" fmla="*/ 2268260 h 3482342"/>
              <a:gd name="connsiteX90" fmla="*/ 5212786 w 12192000"/>
              <a:gd name="connsiteY90" fmla="*/ 2296592 h 3482342"/>
              <a:gd name="connsiteX91" fmla="*/ 5173523 w 12192000"/>
              <a:gd name="connsiteY91" fmla="*/ 2309057 h 3482342"/>
              <a:gd name="connsiteX92" fmla="*/ 5123830 w 12192000"/>
              <a:gd name="connsiteY92" fmla="*/ 2307070 h 3482342"/>
              <a:gd name="connsiteX93" fmla="*/ 5065426 w 12192000"/>
              <a:gd name="connsiteY93" fmla="*/ 2324076 h 3482342"/>
              <a:gd name="connsiteX94" fmla="*/ 4975908 w 12192000"/>
              <a:gd name="connsiteY94" fmla="*/ 2364128 h 3482342"/>
              <a:gd name="connsiteX95" fmla="*/ 4913723 w 12192000"/>
              <a:gd name="connsiteY95" fmla="*/ 2385265 h 3482342"/>
              <a:gd name="connsiteX96" fmla="*/ 4746485 w 12192000"/>
              <a:gd name="connsiteY96" fmla="*/ 2451769 h 3482342"/>
              <a:gd name="connsiteX97" fmla="*/ 4681588 w 12192000"/>
              <a:gd name="connsiteY97" fmla="*/ 2467494 h 3482342"/>
              <a:gd name="connsiteX98" fmla="*/ 1783655 w 12192000"/>
              <a:gd name="connsiteY98" fmla="*/ 3163860 h 3482342"/>
              <a:gd name="connsiteX99" fmla="*/ 1325955 w 12192000"/>
              <a:gd name="connsiteY99" fmla="*/ 3176692 h 3482342"/>
              <a:gd name="connsiteX100" fmla="*/ 1190384 w 12192000"/>
              <a:gd name="connsiteY100" fmla="*/ 3203504 h 3482342"/>
              <a:gd name="connsiteX101" fmla="*/ 1094537 w 12192000"/>
              <a:gd name="connsiteY101" fmla="*/ 3229469 h 3482342"/>
              <a:gd name="connsiteX102" fmla="*/ 779276 w 12192000"/>
              <a:gd name="connsiteY102" fmla="*/ 3327290 h 3482342"/>
              <a:gd name="connsiteX103" fmla="*/ 600378 w 12192000"/>
              <a:gd name="connsiteY103" fmla="*/ 3335250 h 3482342"/>
              <a:gd name="connsiteX104" fmla="*/ 493457 w 12192000"/>
              <a:gd name="connsiteY104" fmla="*/ 3365044 h 3482342"/>
              <a:gd name="connsiteX105" fmla="*/ 349402 w 12192000"/>
              <a:gd name="connsiteY105" fmla="*/ 3380897 h 3482342"/>
              <a:gd name="connsiteX106" fmla="*/ 192183 w 12192000"/>
              <a:gd name="connsiteY106" fmla="*/ 3460075 h 3482342"/>
              <a:gd name="connsiteX107" fmla="*/ 46713 w 12192000"/>
              <a:gd name="connsiteY107" fmla="*/ 3462986 h 3482342"/>
              <a:gd name="connsiteX108" fmla="*/ 2765 w 12192000"/>
              <a:gd name="connsiteY108" fmla="*/ 3480770 h 3482342"/>
              <a:gd name="connsiteX109" fmla="*/ 0 w 12192000"/>
              <a:gd name="connsiteY109" fmla="*/ 3482342 h 3482342"/>
              <a:gd name="connsiteX110" fmla="*/ 0 w 12192000"/>
              <a:gd name="connsiteY11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34188 h 3482342"/>
              <a:gd name="connsiteX77" fmla="*/ 6007916 w 12192000"/>
              <a:gd name="connsiteY77" fmla="*/ 2143752 h 3482342"/>
              <a:gd name="connsiteX78" fmla="*/ 5947131 w 12192000"/>
              <a:gd name="connsiteY78" fmla="*/ 2148310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6007916 w 12192000"/>
              <a:gd name="connsiteY77" fmla="*/ 2143752 h 3482342"/>
              <a:gd name="connsiteX78" fmla="*/ 5947131 w 12192000"/>
              <a:gd name="connsiteY78" fmla="*/ 2148310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7131 w 12192000"/>
              <a:gd name="connsiteY78" fmla="*/ 2148310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3601 w 12192000"/>
              <a:gd name="connsiteY78" fmla="*/ 2137719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3601 w 12192000"/>
              <a:gd name="connsiteY78" fmla="*/ 2137719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505818 w 12192000"/>
              <a:gd name="connsiteY84" fmla="*/ 2194207 h 3482342"/>
              <a:gd name="connsiteX85" fmla="*/ 5452860 w 12192000"/>
              <a:gd name="connsiteY85" fmla="*/ 2180085 h 3482342"/>
              <a:gd name="connsiteX86" fmla="*/ 5414282 w 12192000"/>
              <a:gd name="connsiteY86" fmla="*/ 2183070 h 3482342"/>
              <a:gd name="connsiteX87" fmla="*/ 5368369 w 12192000"/>
              <a:gd name="connsiteY87" fmla="*/ 2204272 h 3482342"/>
              <a:gd name="connsiteX88" fmla="*/ 5336354 w 12192000"/>
              <a:gd name="connsiteY88" fmla="*/ 2218920 h 3482342"/>
              <a:gd name="connsiteX89" fmla="*/ 5291263 w 12192000"/>
              <a:gd name="connsiteY89" fmla="*/ 2239182 h 3482342"/>
              <a:gd name="connsiteX90" fmla="*/ 5255152 w 12192000"/>
              <a:gd name="connsiteY90" fmla="*/ 2247164 h 3482342"/>
              <a:gd name="connsiteX91" fmla="*/ 5233796 w 12192000"/>
              <a:gd name="connsiteY91" fmla="*/ 2268260 h 3482342"/>
              <a:gd name="connsiteX92" fmla="*/ 5212786 w 12192000"/>
              <a:gd name="connsiteY92" fmla="*/ 2296592 h 3482342"/>
              <a:gd name="connsiteX93" fmla="*/ 5173523 w 12192000"/>
              <a:gd name="connsiteY93" fmla="*/ 2309057 h 3482342"/>
              <a:gd name="connsiteX94" fmla="*/ 5123830 w 12192000"/>
              <a:gd name="connsiteY94" fmla="*/ 2307070 h 3482342"/>
              <a:gd name="connsiteX95" fmla="*/ 5065426 w 12192000"/>
              <a:gd name="connsiteY95" fmla="*/ 2324076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112" fmla="*/ 0 w 12192000"/>
              <a:gd name="connsiteY11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3601 w 12192000"/>
              <a:gd name="connsiteY78" fmla="*/ 2137719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505818 w 12192000"/>
              <a:gd name="connsiteY84" fmla="*/ 2194207 h 3482342"/>
              <a:gd name="connsiteX85" fmla="*/ 5452860 w 12192000"/>
              <a:gd name="connsiteY85" fmla="*/ 2180085 h 3482342"/>
              <a:gd name="connsiteX86" fmla="*/ 5414282 w 12192000"/>
              <a:gd name="connsiteY86" fmla="*/ 2183070 h 3482342"/>
              <a:gd name="connsiteX87" fmla="*/ 5368369 w 12192000"/>
              <a:gd name="connsiteY87" fmla="*/ 2204272 h 3482342"/>
              <a:gd name="connsiteX88" fmla="*/ 5336354 w 12192000"/>
              <a:gd name="connsiteY88" fmla="*/ 2218920 h 3482342"/>
              <a:gd name="connsiteX89" fmla="*/ 5291263 w 12192000"/>
              <a:gd name="connsiteY89" fmla="*/ 2239182 h 3482342"/>
              <a:gd name="connsiteX90" fmla="*/ 5255152 w 12192000"/>
              <a:gd name="connsiteY90" fmla="*/ 2247164 h 3482342"/>
              <a:gd name="connsiteX91" fmla="*/ 5233796 w 12192000"/>
              <a:gd name="connsiteY91" fmla="*/ 2268260 h 3482342"/>
              <a:gd name="connsiteX92" fmla="*/ 5212786 w 12192000"/>
              <a:gd name="connsiteY92" fmla="*/ 2296592 h 3482342"/>
              <a:gd name="connsiteX93" fmla="*/ 5173523 w 12192000"/>
              <a:gd name="connsiteY93" fmla="*/ 2309057 h 3482342"/>
              <a:gd name="connsiteX94" fmla="*/ 5123830 w 12192000"/>
              <a:gd name="connsiteY94" fmla="*/ 2307070 h 3482342"/>
              <a:gd name="connsiteX95" fmla="*/ 5065426 w 12192000"/>
              <a:gd name="connsiteY95" fmla="*/ 2324076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112" fmla="*/ 0 w 12192000"/>
              <a:gd name="connsiteY11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50998 w 12192000"/>
              <a:gd name="connsiteY21" fmla="*/ 1269215 h 3482342"/>
              <a:gd name="connsiteX22" fmla="*/ 10815658 w 12192000"/>
              <a:gd name="connsiteY22" fmla="*/ 1287849 h 3482342"/>
              <a:gd name="connsiteX23" fmla="*/ 10679906 w 12192000"/>
              <a:gd name="connsiteY23" fmla="*/ 1324988 h 3482342"/>
              <a:gd name="connsiteX24" fmla="*/ 10636304 w 12192000"/>
              <a:gd name="connsiteY24" fmla="*/ 1317928 h 3482342"/>
              <a:gd name="connsiteX25" fmla="*/ 10573203 w 12192000"/>
              <a:gd name="connsiteY25" fmla="*/ 1351996 h 3482342"/>
              <a:gd name="connsiteX26" fmla="*/ 10513263 w 12192000"/>
              <a:gd name="connsiteY26" fmla="*/ 1350756 h 3482342"/>
              <a:gd name="connsiteX27" fmla="*/ 10464012 w 12192000"/>
              <a:gd name="connsiteY27" fmla="*/ 1391778 h 3482342"/>
              <a:gd name="connsiteX28" fmla="*/ 10405409 w 12192000"/>
              <a:gd name="connsiteY28" fmla="*/ 1422789 h 3482342"/>
              <a:gd name="connsiteX29" fmla="*/ 10370530 w 12192000"/>
              <a:gd name="connsiteY29" fmla="*/ 1441596 h 3482342"/>
              <a:gd name="connsiteX30" fmla="*/ 10264922 w 12192000"/>
              <a:gd name="connsiteY30" fmla="*/ 1472107 h 3482342"/>
              <a:gd name="connsiteX31" fmla="*/ 10058690 w 12192000"/>
              <a:gd name="connsiteY31" fmla="*/ 1474888 h 3482342"/>
              <a:gd name="connsiteX32" fmla="*/ 10004424 w 12192000"/>
              <a:gd name="connsiteY32" fmla="*/ 1489801 h 3482342"/>
              <a:gd name="connsiteX33" fmla="*/ 9999951 w 12192000"/>
              <a:gd name="connsiteY33" fmla="*/ 1499127 h 3482342"/>
              <a:gd name="connsiteX34" fmla="*/ 9845462 w 12192000"/>
              <a:gd name="connsiteY34" fmla="*/ 1548192 h 3482342"/>
              <a:gd name="connsiteX35" fmla="*/ 9736156 w 12192000"/>
              <a:gd name="connsiteY35" fmla="*/ 1581928 h 3482342"/>
              <a:gd name="connsiteX36" fmla="*/ 9693355 w 12192000"/>
              <a:gd name="connsiteY36" fmla="*/ 1602632 h 3482342"/>
              <a:gd name="connsiteX37" fmla="*/ 9664242 w 12192000"/>
              <a:gd name="connsiteY37" fmla="*/ 1622075 h 3482342"/>
              <a:gd name="connsiteX38" fmla="*/ 9579195 w 12192000"/>
              <a:gd name="connsiteY38" fmla="*/ 1648017 h 3482342"/>
              <a:gd name="connsiteX39" fmla="*/ 9433652 w 12192000"/>
              <a:gd name="connsiteY39" fmla="*/ 1681174 h 3482342"/>
              <a:gd name="connsiteX40" fmla="*/ 9403775 w 12192000"/>
              <a:gd name="connsiteY40" fmla="*/ 1690403 h 3482342"/>
              <a:gd name="connsiteX41" fmla="*/ 9382503 w 12192000"/>
              <a:gd name="connsiteY41" fmla="*/ 1706957 h 3482342"/>
              <a:gd name="connsiteX42" fmla="*/ 9381410 w 12192000"/>
              <a:gd name="connsiteY42" fmla="*/ 1718312 h 3482342"/>
              <a:gd name="connsiteX43" fmla="*/ 9365685 w 12192000"/>
              <a:gd name="connsiteY43" fmla="*/ 1724772 h 3482342"/>
              <a:gd name="connsiteX44" fmla="*/ 9278020 w 12192000"/>
              <a:gd name="connsiteY44" fmla="*/ 1741161 h 3482342"/>
              <a:gd name="connsiteX45" fmla="*/ 9217145 w 12192000"/>
              <a:gd name="connsiteY45" fmla="*/ 1771195 h 3482342"/>
              <a:gd name="connsiteX46" fmla="*/ 8955875 w 12192000"/>
              <a:gd name="connsiteY46" fmla="*/ 1796806 h 3482342"/>
              <a:gd name="connsiteX47" fmla="*/ 8648415 w 12192000"/>
              <a:gd name="connsiteY47" fmla="*/ 1878623 h 3482342"/>
              <a:gd name="connsiteX48" fmla="*/ 8495949 w 12192000"/>
              <a:gd name="connsiteY48" fmla="*/ 1902425 h 3482342"/>
              <a:gd name="connsiteX49" fmla="*/ 8236214 w 12192000"/>
              <a:gd name="connsiteY49" fmla="*/ 1909725 h 3482342"/>
              <a:gd name="connsiteX50" fmla="*/ 8132104 w 12192000"/>
              <a:gd name="connsiteY50" fmla="*/ 1895727 h 3482342"/>
              <a:gd name="connsiteX51" fmla="*/ 7918078 w 12192000"/>
              <a:gd name="connsiteY51" fmla="*/ 1862668 h 3482342"/>
              <a:gd name="connsiteX52" fmla="*/ 7817899 w 12192000"/>
              <a:gd name="connsiteY52" fmla="*/ 1862176 h 3482342"/>
              <a:gd name="connsiteX53" fmla="*/ 7768994 w 12192000"/>
              <a:gd name="connsiteY53" fmla="*/ 1855721 h 3482342"/>
              <a:gd name="connsiteX54" fmla="*/ 7618027 w 12192000"/>
              <a:gd name="connsiteY54" fmla="*/ 1830959 h 3482342"/>
              <a:gd name="connsiteX55" fmla="*/ 7449425 w 12192000"/>
              <a:gd name="connsiteY55" fmla="*/ 1810910 h 3482342"/>
              <a:gd name="connsiteX56" fmla="*/ 7342915 w 12192000"/>
              <a:gd name="connsiteY56" fmla="*/ 1819827 h 3482342"/>
              <a:gd name="connsiteX57" fmla="*/ 7255191 w 12192000"/>
              <a:gd name="connsiteY57" fmla="*/ 1834354 h 3482342"/>
              <a:gd name="connsiteX58" fmla="*/ 7131205 w 12192000"/>
              <a:gd name="connsiteY58" fmla="*/ 1845557 h 3482342"/>
              <a:gd name="connsiteX59" fmla="*/ 6941837 w 12192000"/>
              <a:gd name="connsiteY59" fmla="*/ 1840640 h 3482342"/>
              <a:gd name="connsiteX60" fmla="*/ 6837145 w 12192000"/>
              <a:gd name="connsiteY60" fmla="*/ 1870724 h 3482342"/>
              <a:gd name="connsiteX61" fmla="*/ 6753991 w 12192000"/>
              <a:gd name="connsiteY61" fmla="*/ 1860969 h 3482342"/>
              <a:gd name="connsiteX62" fmla="*/ 6727754 w 12192000"/>
              <a:gd name="connsiteY62" fmla="*/ 1882372 h 3482342"/>
              <a:gd name="connsiteX63" fmla="*/ 6723371 w 12192000"/>
              <a:gd name="connsiteY63" fmla="*/ 1886494 h 3482342"/>
              <a:gd name="connsiteX64" fmla="*/ 6702779 w 12192000"/>
              <a:gd name="connsiteY64" fmla="*/ 1893601 h 3482342"/>
              <a:gd name="connsiteX65" fmla="*/ 6686657 w 12192000"/>
              <a:gd name="connsiteY65" fmla="*/ 1907344 h 3482342"/>
              <a:gd name="connsiteX66" fmla="*/ 6651330 w 12192000"/>
              <a:gd name="connsiteY66" fmla="*/ 1922921 h 3482342"/>
              <a:gd name="connsiteX67" fmla="*/ 6622958 w 12192000"/>
              <a:gd name="connsiteY67" fmla="*/ 1936255 h 3482342"/>
              <a:gd name="connsiteX68" fmla="*/ 6522602 w 12192000"/>
              <a:gd name="connsiteY68" fmla="*/ 1954133 h 3482342"/>
              <a:gd name="connsiteX69" fmla="*/ 6444344 w 12192000"/>
              <a:gd name="connsiteY69" fmla="*/ 1969663 h 3482342"/>
              <a:gd name="connsiteX70" fmla="*/ 6409626 w 12192000"/>
              <a:gd name="connsiteY70" fmla="*/ 1978846 h 3482342"/>
              <a:gd name="connsiteX71" fmla="*/ 6333446 w 12192000"/>
              <a:gd name="connsiteY71" fmla="*/ 1997163 h 3482342"/>
              <a:gd name="connsiteX72" fmla="*/ 6294933 w 12192000"/>
              <a:gd name="connsiteY72" fmla="*/ 2019412 h 3482342"/>
              <a:gd name="connsiteX73" fmla="*/ 6238719 w 12192000"/>
              <a:gd name="connsiteY73" fmla="*/ 2042547 h 3482342"/>
              <a:gd name="connsiteX74" fmla="*/ 6187205 w 12192000"/>
              <a:gd name="connsiteY74" fmla="*/ 2060048 h 3482342"/>
              <a:gd name="connsiteX75" fmla="*/ 6138780 w 12192000"/>
              <a:gd name="connsiteY75" fmla="*/ 2081918 h 3482342"/>
              <a:gd name="connsiteX76" fmla="*/ 6120125 w 12192000"/>
              <a:gd name="connsiteY76" fmla="*/ 2109475 h 3482342"/>
              <a:gd name="connsiteX77" fmla="*/ 6056576 w 12192000"/>
              <a:gd name="connsiteY77" fmla="*/ 2120066 h 3482342"/>
              <a:gd name="connsiteX78" fmla="*/ 5993794 w 12192000"/>
              <a:gd name="connsiteY78" fmla="*/ 2122569 h 3482342"/>
              <a:gd name="connsiteX79" fmla="*/ 5943601 w 12192000"/>
              <a:gd name="connsiteY79" fmla="*/ 2137719 h 3482342"/>
              <a:gd name="connsiteX80" fmla="*/ 5898141 w 12192000"/>
              <a:gd name="connsiteY80" fmla="*/ 2144806 h 3482342"/>
              <a:gd name="connsiteX81" fmla="*/ 5855337 w 12192000"/>
              <a:gd name="connsiteY81" fmla="*/ 2137719 h 3482342"/>
              <a:gd name="connsiteX82" fmla="*/ 5817682 w 12192000"/>
              <a:gd name="connsiteY82" fmla="*/ 2157358 h 3482342"/>
              <a:gd name="connsiteX83" fmla="*/ 5735300 w 12192000"/>
              <a:gd name="connsiteY83" fmla="*/ 2158902 h 3482342"/>
              <a:gd name="connsiteX84" fmla="*/ 5591469 w 12192000"/>
              <a:gd name="connsiteY84" fmla="*/ 2178389 h 3482342"/>
              <a:gd name="connsiteX85" fmla="*/ 5505818 w 12192000"/>
              <a:gd name="connsiteY85" fmla="*/ 2194207 h 3482342"/>
              <a:gd name="connsiteX86" fmla="*/ 5452860 w 12192000"/>
              <a:gd name="connsiteY86" fmla="*/ 2180085 h 3482342"/>
              <a:gd name="connsiteX87" fmla="*/ 5414282 w 12192000"/>
              <a:gd name="connsiteY87" fmla="*/ 2183070 h 3482342"/>
              <a:gd name="connsiteX88" fmla="*/ 5368369 w 12192000"/>
              <a:gd name="connsiteY88" fmla="*/ 2204272 h 3482342"/>
              <a:gd name="connsiteX89" fmla="*/ 5336354 w 12192000"/>
              <a:gd name="connsiteY89" fmla="*/ 2218920 h 3482342"/>
              <a:gd name="connsiteX90" fmla="*/ 5291263 w 12192000"/>
              <a:gd name="connsiteY90" fmla="*/ 2239182 h 3482342"/>
              <a:gd name="connsiteX91" fmla="*/ 5255152 w 12192000"/>
              <a:gd name="connsiteY91" fmla="*/ 2247164 h 3482342"/>
              <a:gd name="connsiteX92" fmla="*/ 5233796 w 12192000"/>
              <a:gd name="connsiteY92" fmla="*/ 2268260 h 3482342"/>
              <a:gd name="connsiteX93" fmla="*/ 5212786 w 12192000"/>
              <a:gd name="connsiteY93" fmla="*/ 2296592 h 3482342"/>
              <a:gd name="connsiteX94" fmla="*/ 5173523 w 12192000"/>
              <a:gd name="connsiteY94" fmla="*/ 2309057 h 3482342"/>
              <a:gd name="connsiteX95" fmla="*/ 5123830 w 12192000"/>
              <a:gd name="connsiteY95" fmla="*/ 2307070 h 3482342"/>
              <a:gd name="connsiteX96" fmla="*/ 5065426 w 12192000"/>
              <a:gd name="connsiteY96" fmla="*/ 2324076 h 3482342"/>
              <a:gd name="connsiteX97" fmla="*/ 4975908 w 12192000"/>
              <a:gd name="connsiteY97" fmla="*/ 2364128 h 3482342"/>
              <a:gd name="connsiteX98" fmla="*/ 4913723 w 12192000"/>
              <a:gd name="connsiteY98" fmla="*/ 2385265 h 3482342"/>
              <a:gd name="connsiteX99" fmla="*/ 4746485 w 12192000"/>
              <a:gd name="connsiteY99" fmla="*/ 2451769 h 3482342"/>
              <a:gd name="connsiteX100" fmla="*/ 4681588 w 12192000"/>
              <a:gd name="connsiteY100" fmla="*/ 2467494 h 3482342"/>
              <a:gd name="connsiteX101" fmla="*/ 1783655 w 12192000"/>
              <a:gd name="connsiteY101" fmla="*/ 3163860 h 3482342"/>
              <a:gd name="connsiteX102" fmla="*/ 1325955 w 12192000"/>
              <a:gd name="connsiteY102" fmla="*/ 3176692 h 3482342"/>
              <a:gd name="connsiteX103" fmla="*/ 1190384 w 12192000"/>
              <a:gd name="connsiteY103" fmla="*/ 3203504 h 3482342"/>
              <a:gd name="connsiteX104" fmla="*/ 1094537 w 12192000"/>
              <a:gd name="connsiteY104" fmla="*/ 3229469 h 3482342"/>
              <a:gd name="connsiteX105" fmla="*/ 779276 w 12192000"/>
              <a:gd name="connsiteY105" fmla="*/ 3327290 h 3482342"/>
              <a:gd name="connsiteX106" fmla="*/ 600378 w 12192000"/>
              <a:gd name="connsiteY106" fmla="*/ 3335250 h 3482342"/>
              <a:gd name="connsiteX107" fmla="*/ 493457 w 12192000"/>
              <a:gd name="connsiteY107" fmla="*/ 3365044 h 3482342"/>
              <a:gd name="connsiteX108" fmla="*/ 349402 w 12192000"/>
              <a:gd name="connsiteY108" fmla="*/ 3380897 h 3482342"/>
              <a:gd name="connsiteX109" fmla="*/ 192183 w 12192000"/>
              <a:gd name="connsiteY109" fmla="*/ 3460075 h 3482342"/>
              <a:gd name="connsiteX110" fmla="*/ 46713 w 12192000"/>
              <a:gd name="connsiteY110" fmla="*/ 3462986 h 3482342"/>
              <a:gd name="connsiteX111" fmla="*/ 2765 w 12192000"/>
              <a:gd name="connsiteY111" fmla="*/ 3480770 h 3482342"/>
              <a:gd name="connsiteX112" fmla="*/ 0 w 12192000"/>
              <a:gd name="connsiteY112" fmla="*/ 3482342 h 3482342"/>
              <a:gd name="connsiteX113" fmla="*/ 0 w 12192000"/>
              <a:gd name="connsiteY11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495949 w 12192000"/>
              <a:gd name="connsiteY49" fmla="*/ 1902425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41837 w 12192000"/>
              <a:gd name="connsiteY60" fmla="*/ 1840640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686657 w 12192000"/>
              <a:gd name="connsiteY66" fmla="*/ 1907344 h 3482342"/>
              <a:gd name="connsiteX67" fmla="*/ 6651330 w 12192000"/>
              <a:gd name="connsiteY67" fmla="*/ 1922921 h 3482342"/>
              <a:gd name="connsiteX68" fmla="*/ 6622958 w 12192000"/>
              <a:gd name="connsiteY68" fmla="*/ 1936255 h 3482342"/>
              <a:gd name="connsiteX69" fmla="*/ 6522602 w 12192000"/>
              <a:gd name="connsiteY69" fmla="*/ 1954133 h 3482342"/>
              <a:gd name="connsiteX70" fmla="*/ 6444344 w 12192000"/>
              <a:gd name="connsiteY70" fmla="*/ 1969663 h 3482342"/>
              <a:gd name="connsiteX71" fmla="*/ 6409626 w 12192000"/>
              <a:gd name="connsiteY71" fmla="*/ 1978846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87205 w 12192000"/>
              <a:gd name="connsiteY75" fmla="*/ 2060048 h 3482342"/>
              <a:gd name="connsiteX76" fmla="*/ 6138780 w 12192000"/>
              <a:gd name="connsiteY76" fmla="*/ 2081918 h 3482342"/>
              <a:gd name="connsiteX77" fmla="*/ 6120125 w 12192000"/>
              <a:gd name="connsiteY77" fmla="*/ 2109475 h 3482342"/>
              <a:gd name="connsiteX78" fmla="*/ 6056576 w 12192000"/>
              <a:gd name="connsiteY78" fmla="*/ 2120066 h 3482342"/>
              <a:gd name="connsiteX79" fmla="*/ 5993794 w 12192000"/>
              <a:gd name="connsiteY79" fmla="*/ 2122569 h 3482342"/>
              <a:gd name="connsiteX80" fmla="*/ 5943601 w 12192000"/>
              <a:gd name="connsiteY80" fmla="*/ 2137719 h 3482342"/>
              <a:gd name="connsiteX81" fmla="*/ 5898141 w 12192000"/>
              <a:gd name="connsiteY81" fmla="*/ 2144806 h 3482342"/>
              <a:gd name="connsiteX82" fmla="*/ 5855337 w 12192000"/>
              <a:gd name="connsiteY82" fmla="*/ 2137719 h 3482342"/>
              <a:gd name="connsiteX83" fmla="*/ 5817682 w 12192000"/>
              <a:gd name="connsiteY83" fmla="*/ 2157358 h 3482342"/>
              <a:gd name="connsiteX84" fmla="*/ 5735300 w 12192000"/>
              <a:gd name="connsiteY84" fmla="*/ 2158902 h 3482342"/>
              <a:gd name="connsiteX85" fmla="*/ 5591469 w 12192000"/>
              <a:gd name="connsiteY85" fmla="*/ 2178389 h 3482342"/>
              <a:gd name="connsiteX86" fmla="*/ 5505818 w 12192000"/>
              <a:gd name="connsiteY86" fmla="*/ 2194207 h 3482342"/>
              <a:gd name="connsiteX87" fmla="*/ 5452860 w 12192000"/>
              <a:gd name="connsiteY87" fmla="*/ 2180085 h 3482342"/>
              <a:gd name="connsiteX88" fmla="*/ 5414282 w 12192000"/>
              <a:gd name="connsiteY88" fmla="*/ 2183070 h 3482342"/>
              <a:gd name="connsiteX89" fmla="*/ 5368369 w 12192000"/>
              <a:gd name="connsiteY89" fmla="*/ 2204272 h 3482342"/>
              <a:gd name="connsiteX90" fmla="*/ 5336354 w 12192000"/>
              <a:gd name="connsiteY90" fmla="*/ 2218920 h 3482342"/>
              <a:gd name="connsiteX91" fmla="*/ 5291263 w 12192000"/>
              <a:gd name="connsiteY91" fmla="*/ 2239182 h 3482342"/>
              <a:gd name="connsiteX92" fmla="*/ 5255152 w 12192000"/>
              <a:gd name="connsiteY92" fmla="*/ 2247164 h 3482342"/>
              <a:gd name="connsiteX93" fmla="*/ 5233796 w 12192000"/>
              <a:gd name="connsiteY93" fmla="*/ 2268260 h 3482342"/>
              <a:gd name="connsiteX94" fmla="*/ 5212786 w 12192000"/>
              <a:gd name="connsiteY94" fmla="*/ 2296592 h 3482342"/>
              <a:gd name="connsiteX95" fmla="*/ 5173523 w 12192000"/>
              <a:gd name="connsiteY95" fmla="*/ 2309057 h 3482342"/>
              <a:gd name="connsiteX96" fmla="*/ 5123830 w 12192000"/>
              <a:gd name="connsiteY96" fmla="*/ 2307070 h 3482342"/>
              <a:gd name="connsiteX97" fmla="*/ 5065426 w 12192000"/>
              <a:gd name="connsiteY97" fmla="*/ 2324076 h 3482342"/>
              <a:gd name="connsiteX98" fmla="*/ 4975908 w 12192000"/>
              <a:gd name="connsiteY98" fmla="*/ 2364128 h 3482342"/>
              <a:gd name="connsiteX99" fmla="*/ 4913723 w 12192000"/>
              <a:gd name="connsiteY99" fmla="*/ 2385265 h 3482342"/>
              <a:gd name="connsiteX100" fmla="*/ 4746485 w 12192000"/>
              <a:gd name="connsiteY100" fmla="*/ 2451769 h 3482342"/>
              <a:gd name="connsiteX101" fmla="*/ 4681588 w 12192000"/>
              <a:gd name="connsiteY101" fmla="*/ 2467494 h 3482342"/>
              <a:gd name="connsiteX102" fmla="*/ 1783655 w 12192000"/>
              <a:gd name="connsiteY102" fmla="*/ 3163860 h 3482342"/>
              <a:gd name="connsiteX103" fmla="*/ 1325955 w 12192000"/>
              <a:gd name="connsiteY103" fmla="*/ 3176692 h 3482342"/>
              <a:gd name="connsiteX104" fmla="*/ 1190384 w 12192000"/>
              <a:gd name="connsiteY104" fmla="*/ 3203504 h 3482342"/>
              <a:gd name="connsiteX105" fmla="*/ 1094537 w 12192000"/>
              <a:gd name="connsiteY105" fmla="*/ 3229469 h 3482342"/>
              <a:gd name="connsiteX106" fmla="*/ 779276 w 12192000"/>
              <a:gd name="connsiteY106" fmla="*/ 3327290 h 3482342"/>
              <a:gd name="connsiteX107" fmla="*/ 600378 w 12192000"/>
              <a:gd name="connsiteY107" fmla="*/ 3335250 h 3482342"/>
              <a:gd name="connsiteX108" fmla="*/ 493457 w 12192000"/>
              <a:gd name="connsiteY108" fmla="*/ 3365044 h 3482342"/>
              <a:gd name="connsiteX109" fmla="*/ 349402 w 12192000"/>
              <a:gd name="connsiteY109" fmla="*/ 3380897 h 3482342"/>
              <a:gd name="connsiteX110" fmla="*/ 192183 w 12192000"/>
              <a:gd name="connsiteY110" fmla="*/ 3460075 h 3482342"/>
              <a:gd name="connsiteX111" fmla="*/ 46713 w 12192000"/>
              <a:gd name="connsiteY111" fmla="*/ 3462986 h 3482342"/>
              <a:gd name="connsiteX112" fmla="*/ 2765 w 12192000"/>
              <a:gd name="connsiteY112" fmla="*/ 3480770 h 3482342"/>
              <a:gd name="connsiteX113" fmla="*/ 0 w 12192000"/>
              <a:gd name="connsiteY113" fmla="*/ 3482342 h 3482342"/>
              <a:gd name="connsiteX114" fmla="*/ 0 w 12192000"/>
              <a:gd name="connsiteY11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495949 w 12192000"/>
              <a:gd name="connsiteY49" fmla="*/ 1902425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41837 w 12192000"/>
              <a:gd name="connsiteY60" fmla="*/ 1840640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686657 w 12192000"/>
              <a:gd name="connsiteY66" fmla="*/ 1907344 h 3482342"/>
              <a:gd name="connsiteX67" fmla="*/ 6651330 w 12192000"/>
              <a:gd name="connsiteY67" fmla="*/ 1922921 h 3482342"/>
              <a:gd name="connsiteX68" fmla="*/ 6622958 w 12192000"/>
              <a:gd name="connsiteY68" fmla="*/ 1936255 h 3482342"/>
              <a:gd name="connsiteX69" fmla="*/ 6522602 w 12192000"/>
              <a:gd name="connsiteY69" fmla="*/ 1954133 h 3482342"/>
              <a:gd name="connsiteX70" fmla="*/ 6444344 w 12192000"/>
              <a:gd name="connsiteY70" fmla="*/ 1969663 h 3482342"/>
              <a:gd name="connsiteX71" fmla="*/ 6409626 w 12192000"/>
              <a:gd name="connsiteY71" fmla="*/ 1978846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87205 w 12192000"/>
              <a:gd name="connsiteY75" fmla="*/ 2060048 h 3482342"/>
              <a:gd name="connsiteX76" fmla="*/ 6138780 w 12192000"/>
              <a:gd name="connsiteY76" fmla="*/ 2081918 h 3482342"/>
              <a:gd name="connsiteX77" fmla="*/ 6120125 w 12192000"/>
              <a:gd name="connsiteY77" fmla="*/ 2109475 h 3482342"/>
              <a:gd name="connsiteX78" fmla="*/ 6056576 w 12192000"/>
              <a:gd name="connsiteY78" fmla="*/ 2120066 h 3482342"/>
              <a:gd name="connsiteX79" fmla="*/ 5993794 w 12192000"/>
              <a:gd name="connsiteY79" fmla="*/ 2122569 h 3482342"/>
              <a:gd name="connsiteX80" fmla="*/ 5943601 w 12192000"/>
              <a:gd name="connsiteY80" fmla="*/ 2137719 h 3482342"/>
              <a:gd name="connsiteX81" fmla="*/ 5898141 w 12192000"/>
              <a:gd name="connsiteY81" fmla="*/ 2144806 h 3482342"/>
              <a:gd name="connsiteX82" fmla="*/ 5855337 w 12192000"/>
              <a:gd name="connsiteY82" fmla="*/ 2137719 h 3482342"/>
              <a:gd name="connsiteX83" fmla="*/ 5817682 w 12192000"/>
              <a:gd name="connsiteY83" fmla="*/ 2157358 h 3482342"/>
              <a:gd name="connsiteX84" fmla="*/ 5735300 w 12192000"/>
              <a:gd name="connsiteY84" fmla="*/ 2158902 h 3482342"/>
              <a:gd name="connsiteX85" fmla="*/ 5591469 w 12192000"/>
              <a:gd name="connsiteY85" fmla="*/ 2178389 h 3482342"/>
              <a:gd name="connsiteX86" fmla="*/ 5505818 w 12192000"/>
              <a:gd name="connsiteY86" fmla="*/ 2194207 h 3482342"/>
              <a:gd name="connsiteX87" fmla="*/ 5452860 w 12192000"/>
              <a:gd name="connsiteY87" fmla="*/ 2180085 h 3482342"/>
              <a:gd name="connsiteX88" fmla="*/ 5414282 w 12192000"/>
              <a:gd name="connsiteY88" fmla="*/ 2183070 h 3482342"/>
              <a:gd name="connsiteX89" fmla="*/ 5368369 w 12192000"/>
              <a:gd name="connsiteY89" fmla="*/ 2204272 h 3482342"/>
              <a:gd name="connsiteX90" fmla="*/ 5336354 w 12192000"/>
              <a:gd name="connsiteY90" fmla="*/ 2218920 h 3482342"/>
              <a:gd name="connsiteX91" fmla="*/ 5291263 w 12192000"/>
              <a:gd name="connsiteY91" fmla="*/ 2239182 h 3482342"/>
              <a:gd name="connsiteX92" fmla="*/ 5255152 w 12192000"/>
              <a:gd name="connsiteY92" fmla="*/ 2247164 h 3482342"/>
              <a:gd name="connsiteX93" fmla="*/ 5233796 w 12192000"/>
              <a:gd name="connsiteY93" fmla="*/ 2268260 h 3482342"/>
              <a:gd name="connsiteX94" fmla="*/ 5212786 w 12192000"/>
              <a:gd name="connsiteY94" fmla="*/ 2296592 h 3482342"/>
              <a:gd name="connsiteX95" fmla="*/ 5173523 w 12192000"/>
              <a:gd name="connsiteY95" fmla="*/ 2309057 h 3482342"/>
              <a:gd name="connsiteX96" fmla="*/ 5123830 w 12192000"/>
              <a:gd name="connsiteY96" fmla="*/ 2307070 h 3482342"/>
              <a:gd name="connsiteX97" fmla="*/ 5065426 w 12192000"/>
              <a:gd name="connsiteY97" fmla="*/ 2324076 h 3482342"/>
              <a:gd name="connsiteX98" fmla="*/ 4975908 w 12192000"/>
              <a:gd name="connsiteY98" fmla="*/ 2364128 h 3482342"/>
              <a:gd name="connsiteX99" fmla="*/ 4913723 w 12192000"/>
              <a:gd name="connsiteY99" fmla="*/ 2385265 h 3482342"/>
              <a:gd name="connsiteX100" fmla="*/ 4746485 w 12192000"/>
              <a:gd name="connsiteY100" fmla="*/ 2451769 h 3482342"/>
              <a:gd name="connsiteX101" fmla="*/ 4681588 w 12192000"/>
              <a:gd name="connsiteY101" fmla="*/ 2467494 h 3482342"/>
              <a:gd name="connsiteX102" fmla="*/ 1783655 w 12192000"/>
              <a:gd name="connsiteY102" fmla="*/ 3163860 h 3482342"/>
              <a:gd name="connsiteX103" fmla="*/ 1325955 w 12192000"/>
              <a:gd name="connsiteY103" fmla="*/ 3176692 h 3482342"/>
              <a:gd name="connsiteX104" fmla="*/ 1190384 w 12192000"/>
              <a:gd name="connsiteY104" fmla="*/ 3203504 h 3482342"/>
              <a:gd name="connsiteX105" fmla="*/ 1094537 w 12192000"/>
              <a:gd name="connsiteY105" fmla="*/ 3229469 h 3482342"/>
              <a:gd name="connsiteX106" fmla="*/ 779276 w 12192000"/>
              <a:gd name="connsiteY106" fmla="*/ 3327290 h 3482342"/>
              <a:gd name="connsiteX107" fmla="*/ 600378 w 12192000"/>
              <a:gd name="connsiteY107" fmla="*/ 3335250 h 3482342"/>
              <a:gd name="connsiteX108" fmla="*/ 493457 w 12192000"/>
              <a:gd name="connsiteY108" fmla="*/ 3365044 h 3482342"/>
              <a:gd name="connsiteX109" fmla="*/ 349402 w 12192000"/>
              <a:gd name="connsiteY109" fmla="*/ 3380897 h 3482342"/>
              <a:gd name="connsiteX110" fmla="*/ 192183 w 12192000"/>
              <a:gd name="connsiteY110" fmla="*/ 3460075 h 3482342"/>
              <a:gd name="connsiteX111" fmla="*/ 46713 w 12192000"/>
              <a:gd name="connsiteY111" fmla="*/ 3462986 h 3482342"/>
              <a:gd name="connsiteX112" fmla="*/ 2765 w 12192000"/>
              <a:gd name="connsiteY112" fmla="*/ 3480770 h 3482342"/>
              <a:gd name="connsiteX113" fmla="*/ 0 w 12192000"/>
              <a:gd name="connsiteY113" fmla="*/ 3482342 h 3482342"/>
              <a:gd name="connsiteX114" fmla="*/ 0 w 12192000"/>
              <a:gd name="connsiteY11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264922 w 12192000"/>
              <a:gd name="connsiteY32" fmla="*/ 1472107 h 3482342"/>
              <a:gd name="connsiteX33" fmla="*/ 10058690 w 12192000"/>
              <a:gd name="connsiteY33" fmla="*/ 1474888 h 3482342"/>
              <a:gd name="connsiteX34" fmla="*/ 10004424 w 12192000"/>
              <a:gd name="connsiteY34" fmla="*/ 1489801 h 3482342"/>
              <a:gd name="connsiteX35" fmla="*/ 9999951 w 12192000"/>
              <a:gd name="connsiteY35" fmla="*/ 1499127 h 3482342"/>
              <a:gd name="connsiteX36" fmla="*/ 9845462 w 12192000"/>
              <a:gd name="connsiteY36" fmla="*/ 1548192 h 3482342"/>
              <a:gd name="connsiteX37" fmla="*/ 9736156 w 12192000"/>
              <a:gd name="connsiteY37" fmla="*/ 1581928 h 3482342"/>
              <a:gd name="connsiteX38" fmla="*/ 9693355 w 12192000"/>
              <a:gd name="connsiteY38" fmla="*/ 1602632 h 3482342"/>
              <a:gd name="connsiteX39" fmla="*/ 9664242 w 12192000"/>
              <a:gd name="connsiteY39" fmla="*/ 1622075 h 3482342"/>
              <a:gd name="connsiteX40" fmla="*/ 9579195 w 12192000"/>
              <a:gd name="connsiteY40" fmla="*/ 1648017 h 3482342"/>
              <a:gd name="connsiteX41" fmla="*/ 9433652 w 12192000"/>
              <a:gd name="connsiteY41" fmla="*/ 1681174 h 3482342"/>
              <a:gd name="connsiteX42" fmla="*/ 9403775 w 12192000"/>
              <a:gd name="connsiteY42" fmla="*/ 1690403 h 3482342"/>
              <a:gd name="connsiteX43" fmla="*/ 9382503 w 12192000"/>
              <a:gd name="connsiteY43" fmla="*/ 1706957 h 3482342"/>
              <a:gd name="connsiteX44" fmla="*/ 9381410 w 12192000"/>
              <a:gd name="connsiteY44" fmla="*/ 1718312 h 3482342"/>
              <a:gd name="connsiteX45" fmla="*/ 9365685 w 12192000"/>
              <a:gd name="connsiteY45" fmla="*/ 1724772 h 3482342"/>
              <a:gd name="connsiteX46" fmla="*/ 9278020 w 12192000"/>
              <a:gd name="connsiteY46" fmla="*/ 1741161 h 3482342"/>
              <a:gd name="connsiteX47" fmla="*/ 9217145 w 12192000"/>
              <a:gd name="connsiteY47" fmla="*/ 1771195 h 3482342"/>
              <a:gd name="connsiteX48" fmla="*/ 8955875 w 12192000"/>
              <a:gd name="connsiteY48" fmla="*/ 1796806 h 3482342"/>
              <a:gd name="connsiteX49" fmla="*/ 8648415 w 12192000"/>
              <a:gd name="connsiteY49" fmla="*/ 1878623 h 3482342"/>
              <a:gd name="connsiteX50" fmla="*/ 8495949 w 12192000"/>
              <a:gd name="connsiteY50" fmla="*/ 1902425 h 3482342"/>
              <a:gd name="connsiteX51" fmla="*/ 8236214 w 12192000"/>
              <a:gd name="connsiteY51" fmla="*/ 1909725 h 3482342"/>
              <a:gd name="connsiteX52" fmla="*/ 8132104 w 12192000"/>
              <a:gd name="connsiteY52" fmla="*/ 1895727 h 3482342"/>
              <a:gd name="connsiteX53" fmla="*/ 7918078 w 12192000"/>
              <a:gd name="connsiteY53" fmla="*/ 1862668 h 3482342"/>
              <a:gd name="connsiteX54" fmla="*/ 7817899 w 12192000"/>
              <a:gd name="connsiteY54" fmla="*/ 1862176 h 3482342"/>
              <a:gd name="connsiteX55" fmla="*/ 7768994 w 12192000"/>
              <a:gd name="connsiteY55" fmla="*/ 1855721 h 3482342"/>
              <a:gd name="connsiteX56" fmla="*/ 7618027 w 12192000"/>
              <a:gd name="connsiteY56" fmla="*/ 1830959 h 3482342"/>
              <a:gd name="connsiteX57" fmla="*/ 7449425 w 12192000"/>
              <a:gd name="connsiteY57" fmla="*/ 1810910 h 3482342"/>
              <a:gd name="connsiteX58" fmla="*/ 7342915 w 12192000"/>
              <a:gd name="connsiteY58" fmla="*/ 1819827 h 3482342"/>
              <a:gd name="connsiteX59" fmla="*/ 7255191 w 12192000"/>
              <a:gd name="connsiteY59" fmla="*/ 1834354 h 3482342"/>
              <a:gd name="connsiteX60" fmla="*/ 7131205 w 12192000"/>
              <a:gd name="connsiteY60" fmla="*/ 1845557 h 3482342"/>
              <a:gd name="connsiteX61" fmla="*/ 6941837 w 12192000"/>
              <a:gd name="connsiteY61" fmla="*/ 1840640 h 3482342"/>
              <a:gd name="connsiteX62" fmla="*/ 6837145 w 12192000"/>
              <a:gd name="connsiteY62" fmla="*/ 1870724 h 3482342"/>
              <a:gd name="connsiteX63" fmla="*/ 6753991 w 12192000"/>
              <a:gd name="connsiteY63" fmla="*/ 1860969 h 3482342"/>
              <a:gd name="connsiteX64" fmla="*/ 6727754 w 12192000"/>
              <a:gd name="connsiteY64" fmla="*/ 1882372 h 3482342"/>
              <a:gd name="connsiteX65" fmla="*/ 6723371 w 12192000"/>
              <a:gd name="connsiteY65" fmla="*/ 1886494 h 3482342"/>
              <a:gd name="connsiteX66" fmla="*/ 6702779 w 12192000"/>
              <a:gd name="connsiteY66" fmla="*/ 1893601 h 3482342"/>
              <a:gd name="connsiteX67" fmla="*/ 6686657 w 12192000"/>
              <a:gd name="connsiteY67" fmla="*/ 1907344 h 3482342"/>
              <a:gd name="connsiteX68" fmla="*/ 6651330 w 12192000"/>
              <a:gd name="connsiteY68" fmla="*/ 1922921 h 3482342"/>
              <a:gd name="connsiteX69" fmla="*/ 6622958 w 12192000"/>
              <a:gd name="connsiteY69" fmla="*/ 1936255 h 3482342"/>
              <a:gd name="connsiteX70" fmla="*/ 6522602 w 12192000"/>
              <a:gd name="connsiteY70" fmla="*/ 1954133 h 3482342"/>
              <a:gd name="connsiteX71" fmla="*/ 6444344 w 12192000"/>
              <a:gd name="connsiteY71" fmla="*/ 1969663 h 3482342"/>
              <a:gd name="connsiteX72" fmla="*/ 6409626 w 12192000"/>
              <a:gd name="connsiteY72" fmla="*/ 1978846 h 3482342"/>
              <a:gd name="connsiteX73" fmla="*/ 6333446 w 12192000"/>
              <a:gd name="connsiteY73" fmla="*/ 1997163 h 3482342"/>
              <a:gd name="connsiteX74" fmla="*/ 6294933 w 12192000"/>
              <a:gd name="connsiteY74" fmla="*/ 2019412 h 3482342"/>
              <a:gd name="connsiteX75" fmla="*/ 6238719 w 12192000"/>
              <a:gd name="connsiteY75" fmla="*/ 2042547 h 3482342"/>
              <a:gd name="connsiteX76" fmla="*/ 6187205 w 12192000"/>
              <a:gd name="connsiteY76" fmla="*/ 2060048 h 3482342"/>
              <a:gd name="connsiteX77" fmla="*/ 6138780 w 12192000"/>
              <a:gd name="connsiteY77" fmla="*/ 2081918 h 3482342"/>
              <a:gd name="connsiteX78" fmla="*/ 6120125 w 12192000"/>
              <a:gd name="connsiteY78" fmla="*/ 2109475 h 3482342"/>
              <a:gd name="connsiteX79" fmla="*/ 6056576 w 12192000"/>
              <a:gd name="connsiteY79" fmla="*/ 2120066 h 3482342"/>
              <a:gd name="connsiteX80" fmla="*/ 5993794 w 12192000"/>
              <a:gd name="connsiteY80" fmla="*/ 2122569 h 3482342"/>
              <a:gd name="connsiteX81" fmla="*/ 5943601 w 12192000"/>
              <a:gd name="connsiteY81" fmla="*/ 2137719 h 3482342"/>
              <a:gd name="connsiteX82" fmla="*/ 5898141 w 12192000"/>
              <a:gd name="connsiteY82" fmla="*/ 2144806 h 3482342"/>
              <a:gd name="connsiteX83" fmla="*/ 5855337 w 12192000"/>
              <a:gd name="connsiteY83" fmla="*/ 2137719 h 3482342"/>
              <a:gd name="connsiteX84" fmla="*/ 5817682 w 12192000"/>
              <a:gd name="connsiteY84" fmla="*/ 2157358 h 3482342"/>
              <a:gd name="connsiteX85" fmla="*/ 5735300 w 12192000"/>
              <a:gd name="connsiteY85" fmla="*/ 2158902 h 3482342"/>
              <a:gd name="connsiteX86" fmla="*/ 5591469 w 12192000"/>
              <a:gd name="connsiteY86" fmla="*/ 2178389 h 3482342"/>
              <a:gd name="connsiteX87" fmla="*/ 5505818 w 12192000"/>
              <a:gd name="connsiteY87" fmla="*/ 2194207 h 3482342"/>
              <a:gd name="connsiteX88" fmla="*/ 5452860 w 12192000"/>
              <a:gd name="connsiteY88" fmla="*/ 2180085 h 3482342"/>
              <a:gd name="connsiteX89" fmla="*/ 5414282 w 12192000"/>
              <a:gd name="connsiteY89" fmla="*/ 2183070 h 3482342"/>
              <a:gd name="connsiteX90" fmla="*/ 5368369 w 12192000"/>
              <a:gd name="connsiteY90" fmla="*/ 2204272 h 3482342"/>
              <a:gd name="connsiteX91" fmla="*/ 5336354 w 12192000"/>
              <a:gd name="connsiteY91" fmla="*/ 2218920 h 3482342"/>
              <a:gd name="connsiteX92" fmla="*/ 5291263 w 12192000"/>
              <a:gd name="connsiteY92" fmla="*/ 2239182 h 3482342"/>
              <a:gd name="connsiteX93" fmla="*/ 5255152 w 12192000"/>
              <a:gd name="connsiteY93" fmla="*/ 2247164 h 3482342"/>
              <a:gd name="connsiteX94" fmla="*/ 5233796 w 12192000"/>
              <a:gd name="connsiteY94" fmla="*/ 2268260 h 3482342"/>
              <a:gd name="connsiteX95" fmla="*/ 5212786 w 12192000"/>
              <a:gd name="connsiteY95" fmla="*/ 2296592 h 3482342"/>
              <a:gd name="connsiteX96" fmla="*/ 5173523 w 12192000"/>
              <a:gd name="connsiteY96" fmla="*/ 2309057 h 3482342"/>
              <a:gd name="connsiteX97" fmla="*/ 5123830 w 12192000"/>
              <a:gd name="connsiteY97" fmla="*/ 2307070 h 3482342"/>
              <a:gd name="connsiteX98" fmla="*/ 5065426 w 12192000"/>
              <a:gd name="connsiteY98" fmla="*/ 2324076 h 3482342"/>
              <a:gd name="connsiteX99" fmla="*/ 4975908 w 12192000"/>
              <a:gd name="connsiteY99" fmla="*/ 2364128 h 3482342"/>
              <a:gd name="connsiteX100" fmla="*/ 4913723 w 12192000"/>
              <a:gd name="connsiteY100" fmla="*/ 2385265 h 3482342"/>
              <a:gd name="connsiteX101" fmla="*/ 4746485 w 12192000"/>
              <a:gd name="connsiteY101" fmla="*/ 2451769 h 3482342"/>
              <a:gd name="connsiteX102" fmla="*/ 4681588 w 12192000"/>
              <a:gd name="connsiteY102" fmla="*/ 2467494 h 3482342"/>
              <a:gd name="connsiteX103" fmla="*/ 1783655 w 12192000"/>
              <a:gd name="connsiteY103" fmla="*/ 3163860 h 3482342"/>
              <a:gd name="connsiteX104" fmla="*/ 1325955 w 12192000"/>
              <a:gd name="connsiteY104" fmla="*/ 3176692 h 3482342"/>
              <a:gd name="connsiteX105" fmla="*/ 1190384 w 12192000"/>
              <a:gd name="connsiteY105" fmla="*/ 3203504 h 3482342"/>
              <a:gd name="connsiteX106" fmla="*/ 1094537 w 12192000"/>
              <a:gd name="connsiteY106" fmla="*/ 3229469 h 3482342"/>
              <a:gd name="connsiteX107" fmla="*/ 779276 w 12192000"/>
              <a:gd name="connsiteY107" fmla="*/ 3327290 h 3482342"/>
              <a:gd name="connsiteX108" fmla="*/ 600378 w 12192000"/>
              <a:gd name="connsiteY108" fmla="*/ 3335250 h 3482342"/>
              <a:gd name="connsiteX109" fmla="*/ 493457 w 12192000"/>
              <a:gd name="connsiteY109" fmla="*/ 3365044 h 3482342"/>
              <a:gd name="connsiteX110" fmla="*/ 349402 w 12192000"/>
              <a:gd name="connsiteY110" fmla="*/ 3380897 h 3482342"/>
              <a:gd name="connsiteX111" fmla="*/ 192183 w 12192000"/>
              <a:gd name="connsiteY111" fmla="*/ 3460075 h 3482342"/>
              <a:gd name="connsiteX112" fmla="*/ 46713 w 12192000"/>
              <a:gd name="connsiteY112" fmla="*/ 3462986 h 3482342"/>
              <a:gd name="connsiteX113" fmla="*/ 2765 w 12192000"/>
              <a:gd name="connsiteY113" fmla="*/ 3480770 h 3482342"/>
              <a:gd name="connsiteX114" fmla="*/ 0 w 12192000"/>
              <a:gd name="connsiteY114" fmla="*/ 3482342 h 3482342"/>
              <a:gd name="connsiteX115" fmla="*/ 0 w 12192000"/>
              <a:gd name="connsiteY11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495949 w 12192000"/>
              <a:gd name="connsiteY51" fmla="*/ 1902425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41837 w 12192000"/>
              <a:gd name="connsiteY62" fmla="*/ 1840640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686657 w 12192000"/>
              <a:gd name="connsiteY68" fmla="*/ 1907344 h 3482342"/>
              <a:gd name="connsiteX69" fmla="*/ 6651330 w 12192000"/>
              <a:gd name="connsiteY69" fmla="*/ 1922921 h 3482342"/>
              <a:gd name="connsiteX70" fmla="*/ 6622958 w 12192000"/>
              <a:gd name="connsiteY70" fmla="*/ 1936255 h 3482342"/>
              <a:gd name="connsiteX71" fmla="*/ 6522602 w 12192000"/>
              <a:gd name="connsiteY71" fmla="*/ 1954133 h 3482342"/>
              <a:gd name="connsiteX72" fmla="*/ 6444344 w 12192000"/>
              <a:gd name="connsiteY72" fmla="*/ 1969663 h 3482342"/>
              <a:gd name="connsiteX73" fmla="*/ 6409626 w 12192000"/>
              <a:gd name="connsiteY73" fmla="*/ 1978846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87205 w 12192000"/>
              <a:gd name="connsiteY77" fmla="*/ 2060048 h 3482342"/>
              <a:gd name="connsiteX78" fmla="*/ 6138780 w 12192000"/>
              <a:gd name="connsiteY78" fmla="*/ 2081918 h 3482342"/>
              <a:gd name="connsiteX79" fmla="*/ 6120125 w 12192000"/>
              <a:gd name="connsiteY79" fmla="*/ 2109475 h 3482342"/>
              <a:gd name="connsiteX80" fmla="*/ 6056576 w 12192000"/>
              <a:gd name="connsiteY80" fmla="*/ 2120066 h 3482342"/>
              <a:gd name="connsiteX81" fmla="*/ 5993794 w 12192000"/>
              <a:gd name="connsiteY81" fmla="*/ 2122569 h 3482342"/>
              <a:gd name="connsiteX82" fmla="*/ 5943601 w 12192000"/>
              <a:gd name="connsiteY82" fmla="*/ 2137719 h 3482342"/>
              <a:gd name="connsiteX83" fmla="*/ 5898141 w 12192000"/>
              <a:gd name="connsiteY83" fmla="*/ 2144806 h 3482342"/>
              <a:gd name="connsiteX84" fmla="*/ 5855337 w 12192000"/>
              <a:gd name="connsiteY84" fmla="*/ 2137719 h 3482342"/>
              <a:gd name="connsiteX85" fmla="*/ 5817682 w 12192000"/>
              <a:gd name="connsiteY85" fmla="*/ 2157358 h 3482342"/>
              <a:gd name="connsiteX86" fmla="*/ 5735300 w 12192000"/>
              <a:gd name="connsiteY86" fmla="*/ 2158902 h 3482342"/>
              <a:gd name="connsiteX87" fmla="*/ 5591469 w 12192000"/>
              <a:gd name="connsiteY87" fmla="*/ 2178389 h 3482342"/>
              <a:gd name="connsiteX88" fmla="*/ 5505818 w 12192000"/>
              <a:gd name="connsiteY88" fmla="*/ 2194207 h 3482342"/>
              <a:gd name="connsiteX89" fmla="*/ 5452860 w 12192000"/>
              <a:gd name="connsiteY89" fmla="*/ 2180085 h 3482342"/>
              <a:gd name="connsiteX90" fmla="*/ 5414282 w 12192000"/>
              <a:gd name="connsiteY90" fmla="*/ 2183070 h 3482342"/>
              <a:gd name="connsiteX91" fmla="*/ 5368369 w 12192000"/>
              <a:gd name="connsiteY91" fmla="*/ 2204272 h 3482342"/>
              <a:gd name="connsiteX92" fmla="*/ 5336354 w 12192000"/>
              <a:gd name="connsiteY92" fmla="*/ 2218920 h 3482342"/>
              <a:gd name="connsiteX93" fmla="*/ 5291263 w 12192000"/>
              <a:gd name="connsiteY93" fmla="*/ 2239182 h 3482342"/>
              <a:gd name="connsiteX94" fmla="*/ 5255152 w 12192000"/>
              <a:gd name="connsiteY94" fmla="*/ 2247164 h 3482342"/>
              <a:gd name="connsiteX95" fmla="*/ 5233796 w 12192000"/>
              <a:gd name="connsiteY95" fmla="*/ 2268260 h 3482342"/>
              <a:gd name="connsiteX96" fmla="*/ 5212786 w 12192000"/>
              <a:gd name="connsiteY96" fmla="*/ 2296592 h 3482342"/>
              <a:gd name="connsiteX97" fmla="*/ 5173523 w 12192000"/>
              <a:gd name="connsiteY97" fmla="*/ 2309057 h 3482342"/>
              <a:gd name="connsiteX98" fmla="*/ 5123830 w 12192000"/>
              <a:gd name="connsiteY98" fmla="*/ 2307070 h 3482342"/>
              <a:gd name="connsiteX99" fmla="*/ 5065426 w 12192000"/>
              <a:gd name="connsiteY99" fmla="*/ 2324076 h 3482342"/>
              <a:gd name="connsiteX100" fmla="*/ 4975908 w 12192000"/>
              <a:gd name="connsiteY100" fmla="*/ 2364128 h 3482342"/>
              <a:gd name="connsiteX101" fmla="*/ 4913723 w 12192000"/>
              <a:gd name="connsiteY101" fmla="*/ 2385265 h 3482342"/>
              <a:gd name="connsiteX102" fmla="*/ 4746485 w 12192000"/>
              <a:gd name="connsiteY102" fmla="*/ 2451769 h 3482342"/>
              <a:gd name="connsiteX103" fmla="*/ 4681588 w 12192000"/>
              <a:gd name="connsiteY103" fmla="*/ 2467494 h 3482342"/>
              <a:gd name="connsiteX104" fmla="*/ 1783655 w 12192000"/>
              <a:gd name="connsiteY104" fmla="*/ 3163860 h 3482342"/>
              <a:gd name="connsiteX105" fmla="*/ 1325955 w 12192000"/>
              <a:gd name="connsiteY105" fmla="*/ 3176692 h 3482342"/>
              <a:gd name="connsiteX106" fmla="*/ 1190384 w 12192000"/>
              <a:gd name="connsiteY106" fmla="*/ 3203504 h 3482342"/>
              <a:gd name="connsiteX107" fmla="*/ 1094537 w 12192000"/>
              <a:gd name="connsiteY107" fmla="*/ 3229469 h 3482342"/>
              <a:gd name="connsiteX108" fmla="*/ 779276 w 12192000"/>
              <a:gd name="connsiteY108" fmla="*/ 3327290 h 3482342"/>
              <a:gd name="connsiteX109" fmla="*/ 600378 w 12192000"/>
              <a:gd name="connsiteY109" fmla="*/ 3335250 h 3482342"/>
              <a:gd name="connsiteX110" fmla="*/ 493457 w 12192000"/>
              <a:gd name="connsiteY110" fmla="*/ 3365044 h 3482342"/>
              <a:gd name="connsiteX111" fmla="*/ 349402 w 12192000"/>
              <a:gd name="connsiteY111" fmla="*/ 3380897 h 3482342"/>
              <a:gd name="connsiteX112" fmla="*/ 192183 w 12192000"/>
              <a:gd name="connsiteY112" fmla="*/ 3460075 h 3482342"/>
              <a:gd name="connsiteX113" fmla="*/ 46713 w 12192000"/>
              <a:gd name="connsiteY113" fmla="*/ 3462986 h 3482342"/>
              <a:gd name="connsiteX114" fmla="*/ 2765 w 12192000"/>
              <a:gd name="connsiteY114" fmla="*/ 3480770 h 3482342"/>
              <a:gd name="connsiteX115" fmla="*/ 0 w 12192000"/>
              <a:gd name="connsiteY115" fmla="*/ 3482342 h 3482342"/>
              <a:gd name="connsiteX116" fmla="*/ 0 w 12192000"/>
              <a:gd name="connsiteY11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495949 w 12192000"/>
              <a:gd name="connsiteY52" fmla="*/ 1902425 h 3482342"/>
              <a:gd name="connsiteX53" fmla="*/ 8236214 w 12192000"/>
              <a:gd name="connsiteY53" fmla="*/ 1909725 h 3482342"/>
              <a:gd name="connsiteX54" fmla="*/ 8132104 w 12192000"/>
              <a:gd name="connsiteY54" fmla="*/ 1895727 h 3482342"/>
              <a:gd name="connsiteX55" fmla="*/ 7918078 w 12192000"/>
              <a:gd name="connsiteY55" fmla="*/ 1862668 h 3482342"/>
              <a:gd name="connsiteX56" fmla="*/ 7817899 w 12192000"/>
              <a:gd name="connsiteY56" fmla="*/ 1862176 h 3482342"/>
              <a:gd name="connsiteX57" fmla="*/ 7768994 w 12192000"/>
              <a:gd name="connsiteY57" fmla="*/ 1855721 h 3482342"/>
              <a:gd name="connsiteX58" fmla="*/ 7618027 w 12192000"/>
              <a:gd name="connsiteY58" fmla="*/ 1830959 h 3482342"/>
              <a:gd name="connsiteX59" fmla="*/ 7449425 w 12192000"/>
              <a:gd name="connsiteY59" fmla="*/ 1810910 h 3482342"/>
              <a:gd name="connsiteX60" fmla="*/ 7342915 w 12192000"/>
              <a:gd name="connsiteY60" fmla="*/ 1819827 h 3482342"/>
              <a:gd name="connsiteX61" fmla="*/ 7255191 w 12192000"/>
              <a:gd name="connsiteY61" fmla="*/ 1834354 h 3482342"/>
              <a:gd name="connsiteX62" fmla="*/ 7131205 w 12192000"/>
              <a:gd name="connsiteY62" fmla="*/ 1845557 h 3482342"/>
              <a:gd name="connsiteX63" fmla="*/ 6941837 w 12192000"/>
              <a:gd name="connsiteY63" fmla="*/ 1840640 h 3482342"/>
              <a:gd name="connsiteX64" fmla="*/ 6837145 w 12192000"/>
              <a:gd name="connsiteY64" fmla="*/ 1870724 h 3482342"/>
              <a:gd name="connsiteX65" fmla="*/ 6753991 w 12192000"/>
              <a:gd name="connsiteY65" fmla="*/ 1860969 h 3482342"/>
              <a:gd name="connsiteX66" fmla="*/ 6727754 w 12192000"/>
              <a:gd name="connsiteY66" fmla="*/ 1882372 h 3482342"/>
              <a:gd name="connsiteX67" fmla="*/ 6723371 w 12192000"/>
              <a:gd name="connsiteY67" fmla="*/ 1886494 h 3482342"/>
              <a:gd name="connsiteX68" fmla="*/ 6702779 w 12192000"/>
              <a:gd name="connsiteY68" fmla="*/ 1893601 h 3482342"/>
              <a:gd name="connsiteX69" fmla="*/ 6686657 w 12192000"/>
              <a:gd name="connsiteY69" fmla="*/ 1907344 h 3482342"/>
              <a:gd name="connsiteX70" fmla="*/ 6651330 w 12192000"/>
              <a:gd name="connsiteY70" fmla="*/ 1922921 h 3482342"/>
              <a:gd name="connsiteX71" fmla="*/ 6622958 w 12192000"/>
              <a:gd name="connsiteY71" fmla="*/ 1936255 h 3482342"/>
              <a:gd name="connsiteX72" fmla="*/ 6522602 w 12192000"/>
              <a:gd name="connsiteY72" fmla="*/ 1954133 h 3482342"/>
              <a:gd name="connsiteX73" fmla="*/ 6444344 w 12192000"/>
              <a:gd name="connsiteY73" fmla="*/ 1969663 h 3482342"/>
              <a:gd name="connsiteX74" fmla="*/ 6409626 w 12192000"/>
              <a:gd name="connsiteY74" fmla="*/ 1978846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87205 w 12192000"/>
              <a:gd name="connsiteY78" fmla="*/ 2060048 h 3482342"/>
              <a:gd name="connsiteX79" fmla="*/ 6138780 w 12192000"/>
              <a:gd name="connsiteY79" fmla="*/ 2081918 h 3482342"/>
              <a:gd name="connsiteX80" fmla="*/ 6120125 w 12192000"/>
              <a:gd name="connsiteY80" fmla="*/ 2109475 h 3482342"/>
              <a:gd name="connsiteX81" fmla="*/ 6056576 w 12192000"/>
              <a:gd name="connsiteY81" fmla="*/ 2120066 h 3482342"/>
              <a:gd name="connsiteX82" fmla="*/ 5993794 w 12192000"/>
              <a:gd name="connsiteY82" fmla="*/ 2122569 h 3482342"/>
              <a:gd name="connsiteX83" fmla="*/ 5943601 w 12192000"/>
              <a:gd name="connsiteY83" fmla="*/ 2137719 h 3482342"/>
              <a:gd name="connsiteX84" fmla="*/ 5898141 w 12192000"/>
              <a:gd name="connsiteY84" fmla="*/ 2144806 h 3482342"/>
              <a:gd name="connsiteX85" fmla="*/ 5855337 w 12192000"/>
              <a:gd name="connsiteY85" fmla="*/ 2137719 h 3482342"/>
              <a:gd name="connsiteX86" fmla="*/ 5817682 w 12192000"/>
              <a:gd name="connsiteY86" fmla="*/ 2157358 h 3482342"/>
              <a:gd name="connsiteX87" fmla="*/ 5735300 w 12192000"/>
              <a:gd name="connsiteY87" fmla="*/ 2158902 h 3482342"/>
              <a:gd name="connsiteX88" fmla="*/ 5591469 w 12192000"/>
              <a:gd name="connsiteY88" fmla="*/ 2178389 h 3482342"/>
              <a:gd name="connsiteX89" fmla="*/ 5505818 w 12192000"/>
              <a:gd name="connsiteY89" fmla="*/ 2194207 h 3482342"/>
              <a:gd name="connsiteX90" fmla="*/ 5452860 w 12192000"/>
              <a:gd name="connsiteY90" fmla="*/ 2180085 h 3482342"/>
              <a:gd name="connsiteX91" fmla="*/ 5414282 w 12192000"/>
              <a:gd name="connsiteY91" fmla="*/ 2183070 h 3482342"/>
              <a:gd name="connsiteX92" fmla="*/ 5368369 w 12192000"/>
              <a:gd name="connsiteY92" fmla="*/ 2204272 h 3482342"/>
              <a:gd name="connsiteX93" fmla="*/ 5336354 w 12192000"/>
              <a:gd name="connsiteY93" fmla="*/ 2218920 h 3482342"/>
              <a:gd name="connsiteX94" fmla="*/ 5291263 w 12192000"/>
              <a:gd name="connsiteY94" fmla="*/ 2239182 h 3482342"/>
              <a:gd name="connsiteX95" fmla="*/ 5255152 w 12192000"/>
              <a:gd name="connsiteY95" fmla="*/ 2247164 h 3482342"/>
              <a:gd name="connsiteX96" fmla="*/ 5233796 w 12192000"/>
              <a:gd name="connsiteY96" fmla="*/ 2268260 h 3482342"/>
              <a:gd name="connsiteX97" fmla="*/ 5212786 w 12192000"/>
              <a:gd name="connsiteY97" fmla="*/ 2296592 h 3482342"/>
              <a:gd name="connsiteX98" fmla="*/ 5173523 w 12192000"/>
              <a:gd name="connsiteY98" fmla="*/ 2309057 h 3482342"/>
              <a:gd name="connsiteX99" fmla="*/ 5123830 w 12192000"/>
              <a:gd name="connsiteY99" fmla="*/ 2307070 h 3482342"/>
              <a:gd name="connsiteX100" fmla="*/ 5065426 w 12192000"/>
              <a:gd name="connsiteY100" fmla="*/ 2324076 h 3482342"/>
              <a:gd name="connsiteX101" fmla="*/ 4975908 w 12192000"/>
              <a:gd name="connsiteY101" fmla="*/ 2364128 h 3482342"/>
              <a:gd name="connsiteX102" fmla="*/ 4913723 w 12192000"/>
              <a:gd name="connsiteY102" fmla="*/ 2385265 h 3482342"/>
              <a:gd name="connsiteX103" fmla="*/ 4746485 w 12192000"/>
              <a:gd name="connsiteY103" fmla="*/ 2451769 h 3482342"/>
              <a:gd name="connsiteX104" fmla="*/ 4681588 w 12192000"/>
              <a:gd name="connsiteY104" fmla="*/ 2467494 h 3482342"/>
              <a:gd name="connsiteX105" fmla="*/ 1783655 w 12192000"/>
              <a:gd name="connsiteY105" fmla="*/ 3163860 h 3482342"/>
              <a:gd name="connsiteX106" fmla="*/ 1325955 w 12192000"/>
              <a:gd name="connsiteY106" fmla="*/ 3176692 h 3482342"/>
              <a:gd name="connsiteX107" fmla="*/ 1190384 w 12192000"/>
              <a:gd name="connsiteY107" fmla="*/ 3203504 h 3482342"/>
              <a:gd name="connsiteX108" fmla="*/ 1094537 w 12192000"/>
              <a:gd name="connsiteY108" fmla="*/ 3229469 h 3482342"/>
              <a:gd name="connsiteX109" fmla="*/ 779276 w 12192000"/>
              <a:gd name="connsiteY109" fmla="*/ 3327290 h 3482342"/>
              <a:gd name="connsiteX110" fmla="*/ 600378 w 12192000"/>
              <a:gd name="connsiteY110" fmla="*/ 3335250 h 3482342"/>
              <a:gd name="connsiteX111" fmla="*/ 493457 w 12192000"/>
              <a:gd name="connsiteY111" fmla="*/ 3365044 h 3482342"/>
              <a:gd name="connsiteX112" fmla="*/ 349402 w 12192000"/>
              <a:gd name="connsiteY112" fmla="*/ 3380897 h 3482342"/>
              <a:gd name="connsiteX113" fmla="*/ 192183 w 12192000"/>
              <a:gd name="connsiteY113" fmla="*/ 3460075 h 3482342"/>
              <a:gd name="connsiteX114" fmla="*/ 46713 w 12192000"/>
              <a:gd name="connsiteY114" fmla="*/ 3462986 h 3482342"/>
              <a:gd name="connsiteX115" fmla="*/ 2765 w 12192000"/>
              <a:gd name="connsiteY115" fmla="*/ 3480770 h 3482342"/>
              <a:gd name="connsiteX116" fmla="*/ 0 w 12192000"/>
              <a:gd name="connsiteY116" fmla="*/ 3482342 h 3482342"/>
              <a:gd name="connsiteX117" fmla="*/ 0 w 12192000"/>
              <a:gd name="connsiteY11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495949 w 12192000"/>
              <a:gd name="connsiteY52" fmla="*/ 1902425 h 3482342"/>
              <a:gd name="connsiteX53" fmla="*/ 8236214 w 12192000"/>
              <a:gd name="connsiteY53" fmla="*/ 1909725 h 3482342"/>
              <a:gd name="connsiteX54" fmla="*/ 8132104 w 12192000"/>
              <a:gd name="connsiteY54" fmla="*/ 1895727 h 3482342"/>
              <a:gd name="connsiteX55" fmla="*/ 7918078 w 12192000"/>
              <a:gd name="connsiteY55" fmla="*/ 1862668 h 3482342"/>
              <a:gd name="connsiteX56" fmla="*/ 7817899 w 12192000"/>
              <a:gd name="connsiteY56" fmla="*/ 1862176 h 3482342"/>
              <a:gd name="connsiteX57" fmla="*/ 7768994 w 12192000"/>
              <a:gd name="connsiteY57" fmla="*/ 1855721 h 3482342"/>
              <a:gd name="connsiteX58" fmla="*/ 7618027 w 12192000"/>
              <a:gd name="connsiteY58" fmla="*/ 1830959 h 3482342"/>
              <a:gd name="connsiteX59" fmla="*/ 7449425 w 12192000"/>
              <a:gd name="connsiteY59" fmla="*/ 1810910 h 3482342"/>
              <a:gd name="connsiteX60" fmla="*/ 7342915 w 12192000"/>
              <a:gd name="connsiteY60" fmla="*/ 1819827 h 3482342"/>
              <a:gd name="connsiteX61" fmla="*/ 7255191 w 12192000"/>
              <a:gd name="connsiteY61" fmla="*/ 1834354 h 3482342"/>
              <a:gd name="connsiteX62" fmla="*/ 7131205 w 12192000"/>
              <a:gd name="connsiteY62" fmla="*/ 1845557 h 3482342"/>
              <a:gd name="connsiteX63" fmla="*/ 6941837 w 12192000"/>
              <a:gd name="connsiteY63" fmla="*/ 1840640 h 3482342"/>
              <a:gd name="connsiteX64" fmla="*/ 6837145 w 12192000"/>
              <a:gd name="connsiteY64" fmla="*/ 1870724 h 3482342"/>
              <a:gd name="connsiteX65" fmla="*/ 6753991 w 12192000"/>
              <a:gd name="connsiteY65" fmla="*/ 1860969 h 3482342"/>
              <a:gd name="connsiteX66" fmla="*/ 6727754 w 12192000"/>
              <a:gd name="connsiteY66" fmla="*/ 1882372 h 3482342"/>
              <a:gd name="connsiteX67" fmla="*/ 6723371 w 12192000"/>
              <a:gd name="connsiteY67" fmla="*/ 1886494 h 3482342"/>
              <a:gd name="connsiteX68" fmla="*/ 6702779 w 12192000"/>
              <a:gd name="connsiteY68" fmla="*/ 1893601 h 3482342"/>
              <a:gd name="connsiteX69" fmla="*/ 6686657 w 12192000"/>
              <a:gd name="connsiteY69" fmla="*/ 1907344 h 3482342"/>
              <a:gd name="connsiteX70" fmla="*/ 6651330 w 12192000"/>
              <a:gd name="connsiteY70" fmla="*/ 1922921 h 3482342"/>
              <a:gd name="connsiteX71" fmla="*/ 6622958 w 12192000"/>
              <a:gd name="connsiteY71" fmla="*/ 1936255 h 3482342"/>
              <a:gd name="connsiteX72" fmla="*/ 6522602 w 12192000"/>
              <a:gd name="connsiteY72" fmla="*/ 1954133 h 3482342"/>
              <a:gd name="connsiteX73" fmla="*/ 6444344 w 12192000"/>
              <a:gd name="connsiteY73" fmla="*/ 1969663 h 3482342"/>
              <a:gd name="connsiteX74" fmla="*/ 6409626 w 12192000"/>
              <a:gd name="connsiteY74" fmla="*/ 1978846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87205 w 12192000"/>
              <a:gd name="connsiteY78" fmla="*/ 2060048 h 3482342"/>
              <a:gd name="connsiteX79" fmla="*/ 6138780 w 12192000"/>
              <a:gd name="connsiteY79" fmla="*/ 2081918 h 3482342"/>
              <a:gd name="connsiteX80" fmla="*/ 6120125 w 12192000"/>
              <a:gd name="connsiteY80" fmla="*/ 2109475 h 3482342"/>
              <a:gd name="connsiteX81" fmla="*/ 6056576 w 12192000"/>
              <a:gd name="connsiteY81" fmla="*/ 2120066 h 3482342"/>
              <a:gd name="connsiteX82" fmla="*/ 5993794 w 12192000"/>
              <a:gd name="connsiteY82" fmla="*/ 2122569 h 3482342"/>
              <a:gd name="connsiteX83" fmla="*/ 5943601 w 12192000"/>
              <a:gd name="connsiteY83" fmla="*/ 2137719 h 3482342"/>
              <a:gd name="connsiteX84" fmla="*/ 5898141 w 12192000"/>
              <a:gd name="connsiteY84" fmla="*/ 2144806 h 3482342"/>
              <a:gd name="connsiteX85" fmla="*/ 5855337 w 12192000"/>
              <a:gd name="connsiteY85" fmla="*/ 2137719 h 3482342"/>
              <a:gd name="connsiteX86" fmla="*/ 5817682 w 12192000"/>
              <a:gd name="connsiteY86" fmla="*/ 2157358 h 3482342"/>
              <a:gd name="connsiteX87" fmla="*/ 5735300 w 12192000"/>
              <a:gd name="connsiteY87" fmla="*/ 2158902 h 3482342"/>
              <a:gd name="connsiteX88" fmla="*/ 5591469 w 12192000"/>
              <a:gd name="connsiteY88" fmla="*/ 2178389 h 3482342"/>
              <a:gd name="connsiteX89" fmla="*/ 5505818 w 12192000"/>
              <a:gd name="connsiteY89" fmla="*/ 2194207 h 3482342"/>
              <a:gd name="connsiteX90" fmla="*/ 5452860 w 12192000"/>
              <a:gd name="connsiteY90" fmla="*/ 2180085 h 3482342"/>
              <a:gd name="connsiteX91" fmla="*/ 5414282 w 12192000"/>
              <a:gd name="connsiteY91" fmla="*/ 2183070 h 3482342"/>
              <a:gd name="connsiteX92" fmla="*/ 5368369 w 12192000"/>
              <a:gd name="connsiteY92" fmla="*/ 2204272 h 3482342"/>
              <a:gd name="connsiteX93" fmla="*/ 5336354 w 12192000"/>
              <a:gd name="connsiteY93" fmla="*/ 2218920 h 3482342"/>
              <a:gd name="connsiteX94" fmla="*/ 5291263 w 12192000"/>
              <a:gd name="connsiteY94" fmla="*/ 2239182 h 3482342"/>
              <a:gd name="connsiteX95" fmla="*/ 5255152 w 12192000"/>
              <a:gd name="connsiteY95" fmla="*/ 2247164 h 3482342"/>
              <a:gd name="connsiteX96" fmla="*/ 5233796 w 12192000"/>
              <a:gd name="connsiteY96" fmla="*/ 2268260 h 3482342"/>
              <a:gd name="connsiteX97" fmla="*/ 5212786 w 12192000"/>
              <a:gd name="connsiteY97" fmla="*/ 2296592 h 3482342"/>
              <a:gd name="connsiteX98" fmla="*/ 5173523 w 12192000"/>
              <a:gd name="connsiteY98" fmla="*/ 2309057 h 3482342"/>
              <a:gd name="connsiteX99" fmla="*/ 5123830 w 12192000"/>
              <a:gd name="connsiteY99" fmla="*/ 2307070 h 3482342"/>
              <a:gd name="connsiteX100" fmla="*/ 5065426 w 12192000"/>
              <a:gd name="connsiteY100" fmla="*/ 2324076 h 3482342"/>
              <a:gd name="connsiteX101" fmla="*/ 4975908 w 12192000"/>
              <a:gd name="connsiteY101" fmla="*/ 2364128 h 3482342"/>
              <a:gd name="connsiteX102" fmla="*/ 4913723 w 12192000"/>
              <a:gd name="connsiteY102" fmla="*/ 2385265 h 3482342"/>
              <a:gd name="connsiteX103" fmla="*/ 4746485 w 12192000"/>
              <a:gd name="connsiteY103" fmla="*/ 2451769 h 3482342"/>
              <a:gd name="connsiteX104" fmla="*/ 4681588 w 12192000"/>
              <a:gd name="connsiteY104" fmla="*/ 2467494 h 3482342"/>
              <a:gd name="connsiteX105" fmla="*/ 1783655 w 12192000"/>
              <a:gd name="connsiteY105" fmla="*/ 3163860 h 3482342"/>
              <a:gd name="connsiteX106" fmla="*/ 1325955 w 12192000"/>
              <a:gd name="connsiteY106" fmla="*/ 3176692 h 3482342"/>
              <a:gd name="connsiteX107" fmla="*/ 1190384 w 12192000"/>
              <a:gd name="connsiteY107" fmla="*/ 3203504 h 3482342"/>
              <a:gd name="connsiteX108" fmla="*/ 1094537 w 12192000"/>
              <a:gd name="connsiteY108" fmla="*/ 3229469 h 3482342"/>
              <a:gd name="connsiteX109" fmla="*/ 779276 w 12192000"/>
              <a:gd name="connsiteY109" fmla="*/ 3327290 h 3482342"/>
              <a:gd name="connsiteX110" fmla="*/ 600378 w 12192000"/>
              <a:gd name="connsiteY110" fmla="*/ 3335250 h 3482342"/>
              <a:gd name="connsiteX111" fmla="*/ 493457 w 12192000"/>
              <a:gd name="connsiteY111" fmla="*/ 3365044 h 3482342"/>
              <a:gd name="connsiteX112" fmla="*/ 349402 w 12192000"/>
              <a:gd name="connsiteY112" fmla="*/ 3380897 h 3482342"/>
              <a:gd name="connsiteX113" fmla="*/ 192183 w 12192000"/>
              <a:gd name="connsiteY113" fmla="*/ 3460075 h 3482342"/>
              <a:gd name="connsiteX114" fmla="*/ 46713 w 12192000"/>
              <a:gd name="connsiteY114" fmla="*/ 3462986 h 3482342"/>
              <a:gd name="connsiteX115" fmla="*/ 2765 w 12192000"/>
              <a:gd name="connsiteY115" fmla="*/ 3480770 h 3482342"/>
              <a:gd name="connsiteX116" fmla="*/ 0 w 12192000"/>
              <a:gd name="connsiteY116" fmla="*/ 3482342 h 3482342"/>
              <a:gd name="connsiteX117" fmla="*/ 0 w 12192000"/>
              <a:gd name="connsiteY11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120184 w 12192000"/>
              <a:gd name="connsiteY35" fmla="*/ 1466924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95949 w 12192000"/>
              <a:gd name="connsiteY53" fmla="*/ 1902425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41837 w 12192000"/>
              <a:gd name="connsiteY64" fmla="*/ 1840640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686657 w 12192000"/>
              <a:gd name="connsiteY70" fmla="*/ 1907344 h 3482342"/>
              <a:gd name="connsiteX71" fmla="*/ 6651330 w 12192000"/>
              <a:gd name="connsiteY71" fmla="*/ 1922921 h 3482342"/>
              <a:gd name="connsiteX72" fmla="*/ 6622958 w 12192000"/>
              <a:gd name="connsiteY72" fmla="*/ 1936255 h 3482342"/>
              <a:gd name="connsiteX73" fmla="*/ 6522602 w 12192000"/>
              <a:gd name="connsiteY73" fmla="*/ 1954133 h 3482342"/>
              <a:gd name="connsiteX74" fmla="*/ 6444344 w 12192000"/>
              <a:gd name="connsiteY74" fmla="*/ 1969663 h 3482342"/>
              <a:gd name="connsiteX75" fmla="*/ 6409626 w 12192000"/>
              <a:gd name="connsiteY75" fmla="*/ 1978846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87205 w 12192000"/>
              <a:gd name="connsiteY79" fmla="*/ 2060048 h 3482342"/>
              <a:gd name="connsiteX80" fmla="*/ 6138780 w 12192000"/>
              <a:gd name="connsiteY80" fmla="*/ 2081918 h 3482342"/>
              <a:gd name="connsiteX81" fmla="*/ 6120125 w 12192000"/>
              <a:gd name="connsiteY81" fmla="*/ 2109475 h 3482342"/>
              <a:gd name="connsiteX82" fmla="*/ 6056576 w 12192000"/>
              <a:gd name="connsiteY82" fmla="*/ 2120066 h 3482342"/>
              <a:gd name="connsiteX83" fmla="*/ 5993794 w 12192000"/>
              <a:gd name="connsiteY83" fmla="*/ 2122569 h 3482342"/>
              <a:gd name="connsiteX84" fmla="*/ 5943601 w 12192000"/>
              <a:gd name="connsiteY84" fmla="*/ 2137719 h 3482342"/>
              <a:gd name="connsiteX85" fmla="*/ 5898141 w 12192000"/>
              <a:gd name="connsiteY85" fmla="*/ 2144806 h 3482342"/>
              <a:gd name="connsiteX86" fmla="*/ 5855337 w 12192000"/>
              <a:gd name="connsiteY86" fmla="*/ 2137719 h 3482342"/>
              <a:gd name="connsiteX87" fmla="*/ 5817682 w 12192000"/>
              <a:gd name="connsiteY87" fmla="*/ 2157358 h 3482342"/>
              <a:gd name="connsiteX88" fmla="*/ 5735300 w 12192000"/>
              <a:gd name="connsiteY88" fmla="*/ 2158902 h 3482342"/>
              <a:gd name="connsiteX89" fmla="*/ 5591469 w 12192000"/>
              <a:gd name="connsiteY89" fmla="*/ 2178389 h 3482342"/>
              <a:gd name="connsiteX90" fmla="*/ 5505818 w 12192000"/>
              <a:gd name="connsiteY90" fmla="*/ 2194207 h 3482342"/>
              <a:gd name="connsiteX91" fmla="*/ 5452860 w 12192000"/>
              <a:gd name="connsiteY91" fmla="*/ 2180085 h 3482342"/>
              <a:gd name="connsiteX92" fmla="*/ 5414282 w 12192000"/>
              <a:gd name="connsiteY92" fmla="*/ 2183070 h 3482342"/>
              <a:gd name="connsiteX93" fmla="*/ 5368369 w 12192000"/>
              <a:gd name="connsiteY93" fmla="*/ 2204272 h 3482342"/>
              <a:gd name="connsiteX94" fmla="*/ 5336354 w 12192000"/>
              <a:gd name="connsiteY94" fmla="*/ 2218920 h 3482342"/>
              <a:gd name="connsiteX95" fmla="*/ 5291263 w 12192000"/>
              <a:gd name="connsiteY95" fmla="*/ 2239182 h 3482342"/>
              <a:gd name="connsiteX96" fmla="*/ 5255152 w 12192000"/>
              <a:gd name="connsiteY96" fmla="*/ 2247164 h 3482342"/>
              <a:gd name="connsiteX97" fmla="*/ 5233796 w 12192000"/>
              <a:gd name="connsiteY97" fmla="*/ 2268260 h 3482342"/>
              <a:gd name="connsiteX98" fmla="*/ 5212786 w 12192000"/>
              <a:gd name="connsiteY98" fmla="*/ 2296592 h 3482342"/>
              <a:gd name="connsiteX99" fmla="*/ 5173523 w 12192000"/>
              <a:gd name="connsiteY99" fmla="*/ 2309057 h 3482342"/>
              <a:gd name="connsiteX100" fmla="*/ 5123830 w 12192000"/>
              <a:gd name="connsiteY100" fmla="*/ 2307070 h 3482342"/>
              <a:gd name="connsiteX101" fmla="*/ 5065426 w 12192000"/>
              <a:gd name="connsiteY101" fmla="*/ 2324076 h 3482342"/>
              <a:gd name="connsiteX102" fmla="*/ 4975908 w 12192000"/>
              <a:gd name="connsiteY102" fmla="*/ 2364128 h 3482342"/>
              <a:gd name="connsiteX103" fmla="*/ 4913723 w 12192000"/>
              <a:gd name="connsiteY103" fmla="*/ 2385265 h 3482342"/>
              <a:gd name="connsiteX104" fmla="*/ 4746485 w 12192000"/>
              <a:gd name="connsiteY104" fmla="*/ 2451769 h 3482342"/>
              <a:gd name="connsiteX105" fmla="*/ 4681588 w 12192000"/>
              <a:gd name="connsiteY105" fmla="*/ 2467494 h 3482342"/>
              <a:gd name="connsiteX106" fmla="*/ 1783655 w 12192000"/>
              <a:gd name="connsiteY106" fmla="*/ 3163860 h 3482342"/>
              <a:gd name="connsiteX107" fmla="*/ 1325955 w 12192000"/>
              <a:gd name="connsiteY107" fmla="*/ 3176692 h 3482342"/>
              <a:gd name="connsiteX108" fmla="*/ 1190384 w 12192000"/>
              <a:gd name="connsiteY108" fmla="*/ 3203504 h 3482342"/>
              <a:gd name="connsiteX109" fmla="*/ 1094537 w 12192000"/>
              <a:gd name="connsiteY109" fmla="*/ 3229469 h 3482342"/>
              <a:gd name="connsiteX110" fmla="*/ 779276 w 12192000"/>
              <a:gd name="connsiteY110" fmla="*/ 3327290 h 3482342"/>
              <a:gd name="connsiteX111" fmla="*/ 600378 w 12192000"/>
              <a:gd name="connsiteY111" fmla="*/ 3335250 h 3482342"/>
              <a:gd name="connsiteX112" fmla="*/ 493457 w 12192000"/>
              <a:gd name="connsiteY112" fmla="*/ 3365044 h 3482342"/>
              <a:gd name="connsiteX113" fmla="*/ 349402 w 12192000"/>
              <a:gd name="connsiteY113" fmla="*/ 3380897 h 3482342"/>
              <a:gd name="connsiteX114" fmla="*/ 192183 w 12192000"/>
              <a:gd name="connsiteY114" fmla="*/ 3460075 h 3482342"/>
              <a:gd name="connsiteX115" fmla="*/ 46713 w 12192000"/>
              <a:gd name="connsiteY115" fmla="*/ 3462986 h 3482342"/>
              <a:gd name="connsiteX116" fmla="*/ 2765 w 12192000"/>
              <a:gd name="connsiteY116" fmla="*/ 3480770 h 3482342"/>
              <a:gd name="connsiteX117" fmla="*/ 0 w 12192000"/>
              <a:gd name="connsiteY117" fmla="*/ 3482342 h 3482342"/>
              <a:gd name="connsiteX118" fmla="*/ 0 w 12192000"/>
              <a:gd name="connsiteY11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120184 w 12192000"/>
              <a:gd name="connsiteY35" fmla="*/ 1466924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95949 w 12192000"/>
              <a:gd name="connsiteY53" fmla="*/ 1902425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41837 w 12192000"/>
              <a:gd name="connsiteY64" fmla="*/ 1840640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686657 w 12192000"/>
              <a:gd name="connsiteY70" fmla="*/ 1907344 h 3482342"/>
              <a:gd name="connsiteX71" fmla="*/ 6651330 w 12192000"/>
              <a:gd name="connsiteY71" fmla="*/ 1922921 h 3482342"/>
              <a:gd name="connsiteX72" fmla="*/ 6622958 w 12192000"/>
              <a:gd name="connsiteY72" fmla="*/ 1936255 h 3482342"/>
              <a:gd name="connsiteX73" fmla="*/ 6522602 w 12192000"/>
              <a:gd name="connsiteY73" fmla="*/ 1954133 h 3482342"/>
              <a:gd name="connsiteX74" fmla="*/ 6444344 w 12192000"/>
              <a:gd name="connsiteY74" fmla="*/ 1969663 h 3482342"/>
              <a:gd name="connsiteX75" fmla="*/ 6409626 w 12192000"/>
              <a:gd name="connsiteY75" fmla="*/ 1978846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87205 w 12192000"/>
              <a:gd name="connsiteY79" fmla="*/ 2060048 h 3482342"/>
              <a:gd name="connsiteX80" fmla="*/ 6138780 w 12192000"/>
              <a:gd name="connsiteY80" fmla="*/ 2081918 h 3482342"/>
              <a:gd name="connsiteX81" fmla="*/ 6120125 w 12192000"/>
              <a:gd name="connsiteY81" fmla="*/ 2109475 h 3482342"/>
              <a:gd name="connsiteX82" fmla="*/ 6056576 w 12192000"/>
              <a:gd name="connsiteY82" fmla="*/ 2120066 h 3482342"/>
              <a:gd name="connsiteX83" fmla="*/ 5993794 w 12192000"/>
              <a:gd name="connsiteY83" fmla="*/ 2122569 h 3482342"/>
              <a:gd name="connsiteX84" fmla="*/ 5943601 w 12192000"/>
              <a:gd name="connsiteY84" fmla="*/ 2137719 h 3482342"/>
              <a:gd name="connsiteX85" fmla="*/ 5898141 w 12192000"/>
              <a:gd name="connsiteY85" fmla="*/ 2144806 h 3482342"/>
              <a:gd name="connsiteX86" fmla="*/ 5855337 w 12192000"/>
              <a:gd name="connsiteY86" fmla="*/ 2137719 h 3482342"/>
              <a:gd name="connsiteX87" fmla="*/ 5817682 w 12192000"/>
              <a:gd name="connsiteY87" fmla="*/ 2157358 h 3482342"/>
              <a:gd name="connsiteX88" fmla="*/ 5735300 w 12192000"/>
              <a:gd name="connsiteY88" fmla="*/ 2158902 h 3482342"/>
              <a:gd name="connsiteX89" fmla="*/ 5591469 w 12192000"/>
              <a:gd name="connsiteY89" fmla="*/ 2178389 h 3482342"/>
              <a:gd name="connsiteX90" fmla="*/ 5505818 w 12192000"/>
              <a:gd name="connsiteY90" fmla="*/ 2194207 h 3482342"/>
              <a:gd name="connsiteX91" fmla="*/ 5452860 w 12192000"/>
              <a:gd name="connsiteY91" fmla="*/ 2180085 h 3482342"/>
              <a:gd name="connsiteX92" fmla="*/ 5414282 w 12192000"/>
              <a:gd name="connsiteY92" fmla="*/ 2183070 h 3482342"/>
              <a:gd name="connsiteX93" fmla="*/ 5368369 w 12192000"/>
              <a:gd name="connsiteY93" fmla="*/ 2204272 h 3482342"/>
              <a:gd name="connsiteX94" fmla="*/ 5336354 w 12192000"/>
              <a:gd name="connsiteY94" fmla="*/ 2218920 h 3482342"/>
              <a:gd name="connsiteX95" fmla="*/ 5291263 w 12192000"/>
              <a:gd name="connsiteY95" fmla="*/ 2239182 h 3482342"/>
              <a:gd name="connsiteX96" fmla="*/ 5255152 w 12192000"/>
              <a:gd name="connsiteY96" fmla="*/ 2247164 h 3482342"/>
              <a:gd name="connsiteX97" fmla="*/ 5233796 w 12192000"/>
              <a:gd name="connsiteY97" fmla="*/ 2268260 h 3482342"/>
              <a:gd name="connsiteX98" fmla="*/ 5212786 w 12192000"/>
              <a:gd name="connsiteY98" fmla="*/ 2296592 h 3482342"/>
              <a:gd name="connsiteX99" fmla="*/ 5173523 w 12192000"/>
              <a:gd name="connsiteY99" fmla="*/ 2309057 h 3482342"/>
              <a:gd name="connsiteX100" fmla="*/ 5123830 w 12192000"/>
              <a:gd name="connsiteY100" fmla="*/ 2307070 h 3482342"/>
              <a:gd name="connsiteX101" fmla="*/ 5065426 w 12192000"/>
              <a:gd name="connsiteY101" fmla="*/ 2324076 h 3482342"/>
              <a:gd name="connsiteX102" fmla="*/ 4975908 w 12192000"/>
              <a:gd name="connsiteY102" fmla="*/ 2364128 h 3482342"/>
              <a:gd name="connsiteX103" fmla="*/ 4913723 w 12192000"/>
              <a:gd name="connsiteY103" fmla="*/ 2385265 h 3482342"/>
              <a:gd name="connsiteX104" fmla="*/ 4746485 w 12192000"/>
              <a:gd name="connsiteY104" fmla="*/ 2451769 h 3482342"/>
              <a:gd name="connsiteX105" fmla="*/ 4681588 w 12192000"/>
              <a:gd name="connsiteY105" fmla="*/ 2467494 h 3482342"/>
              <a:gd name="connsiteX106" fmla="*/ 1783655 w 12192000"/>
              <a:gd name="connsiteY106" fmla="*/ 3163860 h 3482342"/>
              <a:gd name="connsiteX107" fmla="*/ 1325955 w 12192000"/>
              <a:gd name="connsiteY107" fmla="*/ 3176692 h 3482342"/>
              <a:gd name="connsiteX108" fmla="*/ 1190384 w 12192000"/>
              <a:gd name="connsiteY108" fmla="*/ 3203504 h 3482342"/>
              <a:gd name="connsiteX109" fmla="*/ 1094537 w 12192000"/>
              <a:gd name="connsiteY109" fmla="*/ 3229469 h 3482342"/>
              <a:gd name="connsiteX110" fmla="*/ 779276 w 12192000"/>
              <a:gd name="connsiteY110" fmla="*/ 3327290 h 3482342"/>
              <a:gd name="connsiteX111" fmla="*/ 600378 w 12192000"/>
              <a:gd name="connsiteY111" fmla="*/ 3335250 h 3482342"/>
              <a:gd name="connsiteX112" fmla="*/ 493457 w 12192000"/>
              <a:gd name="connsiteY112" fmla="*/ 3365044 h 3482342"/>
              <a:gd name="connsiteX113" fmla="*/ 349402 w 12192000"/>
              <a:gd name="connsiteY113" fmla="*/ 3380897 h 3482342"/>
              <a:gd name="connsiteX114" fmla="*/ 192183 w 12192000"/>
              <a:gd name="connsiteY114" fmla="*/ 3460075 h 3482342"/>
              <a:gd name="connsiteX115" fmla="*/ 46713 w 12192000"/>
              <a:gd name="connsiteY115" fmla="*/ 3462986 h 3482342"/>
              <a:gd name="connsiteX116" fmla="*/ 2765 w 12192000"/>
              <a:gd name="connsiteY116" fmla="*/ 3480770 h 3482342"/>
              <a:gd name="connsiteX117" fmla="*/ 0 w 12192000"/>
              <a:gd name="connsiteY117" fmla="*/ 3482342 h 3482342"/>
              <a:gd name="connsiteX118" fmla="*/ 0 w 12192000"/>
              <a:gd name="connsiteY11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01385 w 12192000"/>
              <a:gd name="connsiteY34" fmla="*/ 1477515 h 3482342"/>
              <a:gd name="connsiteX35" fmla="*/ 10120184 w 12192000"/>
              <a:gd name="connsiteY35" fmla="*/ 1466924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95949 w 12192000"/>
              <a:gd name="connsiteY53" fmla="*/ 1902425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41837 w 12192000"/>
              <a:gd name="connsiteY64" fmla="*/ 1840640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686657 w 12192000"/>
              <a:gd name="connsiteY70" fmla="*/ 1907344 h 3482342"/>
              <a:gd name="connsiteX71" fmla="*/ 6651330 w 12192000"/>
              <a:gd name="connsiteY71" fmla="*/ 1922921 h 3482342"/>
              <a:gd name="connsiteX72" fmla="*/ 6622958 w 12192000"/>
              <a:gd name="connsiteY72" fmla="*/ 1936255 h 3482342"/>
              <a:gd name="connsiteX73" fmla="*/ 6522602 w 12192000"/>
              <a:gd name="connsiteY73" fmla="*/ 1954133 h 3482342"/>
              <a:gd name="connsiteX74" fmla="*/ 6444344 w 12192000"/>
              <a:gd name="connsiteY74" fmla="*/ 1969663 h 3482342"/>
              <a:gd name="connsiteX75" fmla="*/ 6409626 w 12192000"/>
              <a:gd name="connsiteY75" fmla="*/ 1978846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87205 w 12192000"/>
              <a:gd name="connsiteY79" fmla="*/ 2060048 h 3482342"/>
              <a:gd name="connsiteX80" fmla="*/ 6138780 w 12192000"/>
              <a:gd name="connsiteY80" fmla="*/ 2081918 h 3482342"/>
              <a:gd name="connsiteX81" fmla="*/ 6120125 w 12192000"/>
              <a:gd name="connsiteY81" fmla="*/ 2109475 h 3482342"/>
              <a:gd name="connsiteX82" fmla="*/ 6056576 w 12192000"/>
              <a:gd name="connsiteY82" fmla="*/ 2120066 h 3482342"/>
              <a:gd name="connsiteX83" fmla="*/ 5993794 w 12192000"/>
              <a:gd name="connsiteY83" fmla="*/ 2122569 h 3482342"/>
              <a:gd name="connsiteX84" fmla="*/ 5943601 w 12192000"/>
              <a:gd name="connsiteY84" fmla="*/ 2137719 h 3482342"/>
              <a:gd name="connsiteX85" fmla="*/ 5898141 w 12192000"/>
              <a:gd name="connsiteY85" fmla="*/ 2144806 h 3482342"/>
              <a:gd name="connsiteX86" fmla="*/ 5855337 w 12192000"/>
              <a:gd name="connsiteY86" fmla="*/ 2137719 h 3482342"/>
              <a:gd name="connsiteX87" fmla="*/ 5817682 w 12192000"/>
              <a:gd name="connsiteY87" fmla="*/ 2157358 h 3482342"/>
              <a:gd name="connsiteX88" fmla="*/ 5735300 w 12192000"/>
              <a:gd name="connsiteY88" fmla="*/ 2158902 h 3482342"/>
              <a:gd name="connsiteX89" fmla="*/ 5591469 w 12192000"/>
              <a:gd name="connsiteY89" fmla="*/ 2178389 h 3482342"/>
              <a:gd name="connsiteX90" fmla="*/ 5505818 w 12192000"/>
              <a:gd name="connsiteY90" fmla="*/ 2194207 h 3482342"/>
              <a:gd name="connsiteX91" fmla="*/ 5452860 w 12192000"/>
              <a:gd name="connsiteY91" fmla="*/ 2180085 h 3482342"/>
              <a:gd name="connsiteX92" fmla="*/ 5414282 w 12192000"/>
              <a:gd name="connsiteY92" fmla="*/ 2183070 h 3482342"/>
              <a:gd name="connsiteX93" fmla="*/ 5368369 w 12192000"/>
              <a:gd name="connsiteY93" fmla="*/ 2204272 h 3482342"/>
              <a:gd name="connsiteX94" fmla="*/ 5336354 w 12192000"/>
              <a:gd name="connsiteY94" fmla="*/ 2218920 h 3482342"/>
              <a:gd name="connsiteX95" fmla="*/ 5291263 w 12192000"/>
              <a:gd name="connsiteY95" fmla="*/ 2239182 h 3482342"/>
              <a:gd name="connsiteX96" fmla="*/ 5255152 w 12192000"/>
              <a:gd name="connsiteY96" fmla="*/ 2247164 h 3482342"/>
              <a:gd name="connsiteX97" fmla="*/ 5233796 w 12192000"/>
              <a:gd name="connsiteY97" fmla="*/ 2268260 h 3482342"/>
              <a:gd name="connsiteX98" fmla="*/ 5212786 w 12192000"/>
              <a:gd name="connsiteY98" fmla="*/ 2296592 h 3482342"/>
              <a:gd name="connsiteX99" fmla="*/ 5173523 w 12192000"/>
              <a:gd name="connsiteY99" fmla="*/ 2309057 h 3482342"/>
              <a:gd name="connsiteX100" fmla="*/ 5123830 w 12192000"/>
              <a:gd name="connsiteY100" fmla="*/ 2307070 h 3482342"/>
              <a:gd name="connsiteX101" fmla="*/ 5065426 w 12192000"/>
              <a:gd name="connsiteY101" fmla="*/ 2324076 h 3482342"/>
              <a:gd name="connsiteX102" fmla="*/ 4975908 w 12192000"/>
              <a:gd name="connsiteY102" fmla="*/ 2364128 h 3482342"/>
              <a:gd name="connsiteX103" fmla="*/ 4913723 w 12192000"/>
              <a:gd name="connsiteY103" fmla="*/ 2385265 h 3482342"/>
              <a:gd name="connsiteX104" fmla="*/ 4746485 w 12192000"/>
              <a:gd name="connsiteY104" fmla="*/ 2451769 h 3482342"/>
              <a:gd name="connsiteX105" fmla="*/ 4681588 w 12192000"/>
              <a:gd name="connsiteY105" fmla="*/ 2467494 h 3482342"/>
              <a:gd name="connsiteX106" fmla="*/ 1783655 w 12192000"/>
              <a:gd name="connsiteY106" fmla="*/ 3163860 h 3482342"/>
              <a:gd name="connsiteX107" fmla="*/ 1325955 w 12192000"/>
              <a:gd name="connsiteY107" fmla="*/ 3176692 h 3482342"/>
              <a:gd name="connsiteX108" fmla="*/ 1190384 w 12192000"/>
              <a:gd name="connsiteY108" fmla="*/ 3203504 h 3482342"/>
              <a:gd name="connsiteX109" fmla="*/ 1094537 w 12192000"/>
              <a:gd name="connsiteY109" fmla="*/ 3229469 h 3482342"/>
              <a:gd name="connsiteX110" fmla="*/ 779276 w 12192000"/>
              <a:gd name="connsiteY110" fmla="*/ 3327290 h 3482342"/>
              <a:gd name="connsiteX111" fmla="*/ 600378 w 12192000"/>
              <a:gd name="connsiteY111" fmla="*/ 3335250 h 3482342"/>
              <a:gd name="connsiteX112" fmla="*/ 493457 w 12192000"/>
              <a:gd name="connsiteY112" fmla="*/ 3365044 h 3482342"/>
              <a:gd name="connsiteX113" fmla="*/ 349402 w 12192000"/>
              <a:gd name="connsiteY113" fmla="*/ 3380897 h 3482342"/>
              <a:gd name="connsiteX114" fmla="*/ 192183 w 12192000"/>
              <a:gd name="connsiteY114" fmla="*/ 3460075 h 3482342"/>
              <a:gd name="connsiteX115" fmla="*/ 46713 w 12192000"/>
              <a:gd name="connsiteY115" fmla="*/ 3462986 h 3482342"/>
              <a:gd name="connsiteX116" fmla="*/ 2765 w 12192000"/>
              <a:gd name="connsiteY116" fmla="*/ 3480770 h 3482342"/>
              <a:gd name="connsiteX117" fmla="*/ 0 w 12192000"/>
              <a:gd name="connsiteY117" fmla="*/ 3482342 h 3482342"/>
              <a:gd name="connsiteX118" fmla="*/ 0 w 12192000"/>
              <a:gd name="connsiteY11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75804 w 12192000"/>
              <a:gd name="connsiteY19" fmla="*/ 1067977 h 3482342"/>
              <a:gd name="connsiteX20" fmla="*/ 11120819 w 12192000"/>
              <a:gd name="connsiteY20" fmla="*/ 1126133 h 3482342"/>
              <a:gd name="connsiteX21" fmla="*/ 11028687 w 12192000"/>
              <a:gd name="connsiteY21" fmla="*/ 1199018 h 3482342"/>
              <a:gd name="connsiteX22" fmla="*/ 10960443 w 12192000"/>
              <a:gd name="connsiteY22" fmla="*/ 1244502 h 3482342"/>
              <a:gd name="connsiteX23" fmla="*/ 10850998 w 12192000"/>
              <a:gd name="connsiteY23" fmla="*/ 1269215 h 3482342"/>
              <a:gd name="connsiteX24" fmla="*/ 10815658 w 12192000"/>
              <a:gd name="connsiteY24" fmla="*/ 1287849 h 3482342"/>
              <a:gd name="connsiteX25" fmla="*/ 10679906 w 12192000"/>
              <a:gd name="connsiteY25" fmla="*/ 1324988 h 3482342"/>
              <a:gd name="connsiteX26" fmla="*/ 10636304 w 12192000"/>
              <a:gd name="connsiteY26" fmla="*/ 1317928 h 3482342"/>
              <a:gd name="connsiteX27" fmla="*/ 10603863 w 12192000"/>
              <a:gd name="connsiteY27" fmla="*/ 1346886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314361 w 12192000"/>
              <a:gd name="connsiteY33" fmla="*/ 1466924 h 3482342"/>
              <a:gd name="connsiteX34" fmla="*/ 10264922 w 12192000"/>
              <a:gd name="connsiteY34" fmla="*/ 1472107 h 3482342"/>
              <a:gd name="connsiteX35" fmla="*/ 10201385 w 12192000"/>
              <a:gd name="connsiteY35" fmla="*/ 1477515 h 3482342"/>
              <a:gd name="connsiteX36" fmla="*/ 10120184 w 12192000"/>
              <a:gd name="connsiteY36" fmla="*/ 1466924 h 3482342"/>
              <a:gd name="connsiteX37" fmla="*/ 10058690 w 12192000"/>
              <a:gd name="connsiteY37" fmla="*/ 1474888 h 3482342"/>
              <a:gd name="connsiteX38" fmla="*/ 10004424 w 12192000"/>
              <a:gd name="connsiteY38" fmla="*/ 1489801 h 3482342"/>
              <a:gd name="connsiteX39" fmla="*/ 9999951 w 12192000"/>
              <a:gd name="connsiteY39" fmla="*/ 1499127 h 3482342"/>
              <a:gd name="connsiteX40" fmla="*/ 9845462 w 12192000"/>
              <a:gd name="connsiteY40" fmla="*/ 1548192 h 3482342"/>
              <a:gd name="connsiteX41" fmla="*/ 9736156 w 12192000"/>
              <a:gd name="connsiteY41" fmla="*/ 1581928 h 3482342"/>
              <a:gd name="connsiteX42" fmla="*/ 9693355 w 12192000"/>
              <a:gd name="connsiteY42" fmla="*/ 1602632 h 3482342"/>
              <a:gd name="connsiteX43" fmla="*/ 9664242 w 12192000"/>
              <a:gd name="connsiteY43" fmla="*/ 1622075 h 3482342"/>
              <a:gd name="connsiteX44" fmla="*/ 9579195 w 12192000"/>
              <a:gd name="connsiteY44" fmla="*/ 1648017 h 3482342"/>
              <a:gd name="connsiteX45" fmla="*/ 9433652 w 12192000"/>
              <a:gd name="connsiteY45" fmla="*/ 1681174 h 3482342"/>
              <a:gd name="connsiteX46" fmla="*/ 9403775 w 12192000"/>
              <a:gd name="connsiteY46" fmla="*/ 1690403 h 3482342"/>
              <a:gd name="connsiteX47" fmla="*/ 9382503 w 12192000"/>
              <a:gd name="connsiteY47" fmla="*/ 1706957 h 3482342"/>
              <a:gd name="connsiteX48" fmla="*/ 9381410 w 12192000"/>
              <a:gd name="connsiteY48" fmla="*/ 1718312 h 3482342"/>
              <a:gd name="connsiteX49" fmla="*/ 9365685 w 12192000"/>
              <a:gd name="connsiteY49" fmla="*/ 1724772 h 3482342"/>
              <a:gd name="connsiteX50" fmla="*/ 9278020 w 12192000"/>
              <a:gd name="connsiteY50" fmla="*/ 1741161 h 3482342"/>
              <a:gd name="connsiteX51" fmla="*/ 9217145 w 12192000"/>
              <a:gd name="connsiteY51" fmla="*/ 1771195 h 3482342"/>
              <a:gd name="connsiteX52" fmla="*/ 8955875 w 12192000"/>
              <a:gd name="connsiteY52" fmla="*/ 1796806 h 3482342"/>
              <a:gd name="connsiteX53" fmla="*/ 8648415 w 12192000"/>
              <a:gd name="connsiteY53" fmla="*/ 1878623 h 3482342"/>
              <a:gd name="connsiteX54" fmla="*/ 8495949 w 12192000"/>
              <a:gd name="connsiteY54" fmla="*/ 1902425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41837 w 12192000"/>
              <a:gd name="connsiteY65" fmla="*/ 1840640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686657 w 12192000"/>
              <a:gd name="connsiteY71" fmla="*/ 1907344 h 3482342"/>
              <a:gd name="connsiteX72" fmla="*/ 6651330 w 12192000"/>
              <a:gd name="connsiteY72" fmla="*/ 1922921 h 3482342"/>
              <a:gd name="connsiteX73" fmla="*/ 6622958 w 12192000"/>
              <a:gd name="connsiteY73" fmla="*/ 1936255 h 3482342"/>
              <a:gd name="connsiteX74" fmla="*/ 6522602 w 12192000"/>
              <a:gd name="connsiteY74" fmla="*/ 1954133 h 3482342"/>
              <a:gd name="connsiteX75" fmla="*/ 6444344 w 12192000"/>
              <a:gd name="connsiteY75" fmla="*/ 1969663 h 3482342"/>
              <a:gd name="connsiteX76" fmla="*/ 6409626 w 12192000"/>
              <a:gd name="connsiteY76" fmla="*/ 1978846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87205 w 12192000"/>
              <a:gd name="connsiteY80" fmla="*/ 2060048 h 3482342"/>
              <a:gd name="connsiteX81" fmla="*/ 6138780 w 12192000"/>
              <a:gd name="connsiteY81" fmla="*/ 2081918 h 3482342"/>
              <a:gd name="connsiteX82" fmla="*/ 6120125 w 12192000"/>
              <a:gd name="connsiteY82" fmla="*/ 2109475 h 3482342"/>
              <a:gd name="connsiteX83" fmla="*/ 6056576 w 12192000"/>
              <a:gd name="connsiteY83" fmla="*/ 2120066 h 3482342"/>
              <a:gd name="connsiteX84" fmla="*/ 5993794 w 12192000"/>
              <a:gd name="connsiteY84" fmla="*/ 2122569 h 3482342"/>
              <a:gd name="connsiteX85" fmla="*/ 5943601 w 12192000"/>
              <a:gd name="connsiteY85" fmla="*/ 2137719 h 3482342"/>
              <a:gd name="connsiteX86" fmla="*/ 5898141 w 12192000"/>
              <a:gd name="connsiteY86" fmla="*/ 2144806 h 3482342"/>
              <a:gd name="connsiteX87" fmla="*/ 5855337 w 12192000"/>
              <a:gd name="connsiteY87" fmla="*/ 2137719 h 3482342"/>
              <a:gd name="connsiteX88" fmla="*/ 5817682 w 12192000"/>
              <a:gd name="connsiteY88" fmla="*/ 2157358 h 3482342"/>
              <a:gd name="connsiteX89" fmla="*/ 5735300 w 12192000"/>
              <a:gd name="connsiteY89" fmla="*/ 2158902 h 3482342"/>
              <a:gd name="connsiteX90" fmla="*/ 5591469 w 12192000"/>
              <a:gd name="connsiteY90" fmla="*/ 2178389 h 3482342"/>
              <a:gd name="connsiteX91" fmla="*/ 5505818 w 12192000"/>
              <a:gd name="connsiteY91" fmla="*/ 2194207 h 3482342"/>
              <a:gd name="connsiteX92" fmla="*/ 5452860 w 12192000"/>
              <a:gd name="connsiteY92" fmla="*/ 2180085 h 3482342"/>
              <a:gd name="connsiteX93" fmla="*/ 5414282 w 12192000"/>
              <a:gd name="connsiteY93" fmla="*/ 2183070 h 3482342"/>
              <a:gd name="connsiteX94" fmla="*/ 5368369 w 12192000"/>
              <a:gd name="connsiteY94" fmla="*/ 2204272 h 3482342"/>
              <a:gd name="connsiteX95" fmla="*/ 5336354 w 12192000"/>
              <a:gd name="connsiteY95" fmla="*/ 2218920 h 3482342"/>
              <a:gd name="connsiteX96" fmla="*/ 5291263 w 12192000"/>
              <a:gd name="connsiteY96" fmla="*/ 2239182 h 3482342"/>
              <a:gd name="connsiteX97" fmla="*/ 5255152 w 12192000"/>
              <a:gd name="connsiteY97" fmla="*/ 2247164 h 3482342"/>
              <a:gd name="connsiteX98" fmla="*/ 5233796 w 12192000"/>
              <a:gd name="connsiteY98" fmla="*/ 2268260 h 3482342"/>
              <a:gd name="connsiteX99" fmla="*/ 5212786 w 12192000"/>
              <a:gd name="connsiteY99" fmla="*/ 2296592 h 3482342"/>
              <a:gd name="connsiteX100" fmla="*/ 5173523 w 12192000"/>
              <a:gd name="connsiteY100" fmla="*/ 2309057 h 3482342"/>
              <a:gd name="connsiteX101" fmla="*/ 5123830 w 12192000"/>
              <a:gd name="connsiteY101" fmla="*/ 2307070 h 3482342"/>
              <a:gd name="connsiteX102" fmla="*/ 5065426 w 12192000"/>
              <a:gd name="connsiteY102" fmla="*/ 2324076 h 3482342"/>
              <a:gd name="connsiteX103" fmla="*/ 4975908 w 12192000"/>
              <a:gd name="connsiteY103" fmla="*/ 2364128 h 3482342"/>
              <a:gd name="connsiteX104" fmla="*/ 4913723 w 12192000"/>
              <a:gd name="connsiteY104" fmla="*/ 2385265 h 3482342"/>
              <a:gd name="connsiteX105" fmla="*/ 4746485 w 12192000"/>
              <a:gd name="connsiteY105" fmla="*/ 2451769 h 3482342"/>
              <a:gd name="connsiteX106" fmla="*/ 4681588 w 12192000"/>
              <a:gd name="connsiteY106" fmla="*/ 2467494 h 3482342"/>
              <a:gd name="connsiteX107" fmla="*/ 1783655 w 12192000"/>
              <a:gd name="connsiteY107" fmla="*/ 3163860 h 3482342"/>
              <a:gd name="connsiteX108" fmla="*/ 1325955 w 12192000"/>
              <a:gd name="connsiteY108" fmla="*/ 3176692 h 3482342"/>
              <a:gd name="connsiteX109" fmla="*/ 1190384 w 12192000"/>
              <a:gd name="connsiteY109" fmla="*/ 3203504 h 3482342"/>
              <a:gd name="connsiteX110" fmla="*/ 1094537 w 12192000"/>
              <a:gd name="connsiteY110" fmla="*/ 3229469 h 3482342"/>
              <a:gd name="connsiteX111" fmla="*/ 779276 w 12192000"/>
              <a:gd name="connsiteY111" fmla="*/ 3327290 h 3482342"/>
              <a:gd name="connsiteX112" fmla="*/ 600378 w 12192000"/>
              <a:gd name="connsiteY112" fmla="*/ 3335250 h 3482342"/>
              <a:gd name="connsiteX113" fmla="*/ 493457 w 12192000"/>
              <a:gd name="connsiteY113" fmla="*/ 3365044 h 3482342"/>
              <a:gd name="connsiteX114" fmla="*/ 349402 w 12192000"/>
              <a:gd name="connsiteY114" fmla="*/ 3380897 h 3482342"/>
              <a:gd name="connsiteX115" fmla="*/ 192183 w 12192000"/>
              <a:gd name="connsiteY115" fmla="*/ 3460075 h 3482342"/>
              <a:gd name="connsiteX116" fmla="*/ 46713 w 12192000"/>
              <a:gd name="connsiteY116" fmla="*/ 3462986 h 3482342"/>
              <a:gd name="connsiteX117" fmla="*/ 2765 w 12192000"/>
              <a:gd name="connsiteY117" fmla="*/ 3480770 h 3482342"/>
              <a:gd name="connsiteX118" fmla="*/ 0 w 12192000"/>
              <a:gd name="connsiteY118" fmla="*/ 3482342 h 3482342"/>
              <a:gd name="connsiteX119" fmla="*/ 0 w 12192000"/>
              <a:gd name="connsiteY11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6987 w 12192000"/>
              <a:gd name="connsiteY18" fmla="*/ 1000897 h 3482342"/>
              <a:gd name="connsiteX19" fmla="*/ 11193568 w 12192000"/>
              <a:gd name="connsiteY19" fmla="*/ 1039464 h 3482342"/>
              <a:gd name="connsiteX20" fmla="*/ 11175804 w 12192000"/>
              <a:gd name="connsiteY20" fmla="*/ 1067977 h 3482342"/>
              <a:gd name="connsiteX21" fmla="*/ 11120819 w 12192000"/>
              <a:gd name="connsiteY21" fmla="*/ 1126133 h 3482342"/>
              <a:gd name="connsiteX22" fmla="*/ 11028687 w 12192000"/>
              <a:gd name="connsiteY22" fmla="*/ 1199018 h 3482342"/>
              <a:gd name="connsiteX23" fmla="*/ 10960443 w 12192000"/>
              <a:gd name="connsiteY23" fmla="*/ 1244502 h 3482342"/>
              <a:gd name="connsiteX24" fmla="*/ 10850998 w 12192000"/>
              <a:gd name="connsiteY24" fmla="*/ 1269215 h 3482342"/>
              <a:gd name="connsiteX25" fmla="*/ 10815658 w 12192000"/>
              <a:gd name="connsiteY25" fmla="*/ 1287849 h 3482342"/>
              <a:gd name="connsiteX26" fmla="*/ 10679906 w 12192000"/>
              <a:gd name="connsiteY26" fmla="*/ 1324988 h 3482342"/>
              <a:gd name="connsiteX27" fmla="*/ 10636304 w 12192000"/>
              <a:gd name="connsiteY27" fmla="*/ 1317928 h 3482342"/>
              <a:gd name="connsiteX28" fmla="*/ 10603863 w 12192000"/>
              <a:gd name="connsiteY28" fmla="*/ 1346886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314361 w 12192000"/>
              <a:gd name="connsiteY34" fmla="*/ 1466924 h 3482342"/>
              <a:gd name="connsiteX35" fmla="*/ 10264922 w 12192000"/>
              <a:gd name="connsiteY35" fmla="*/ 1472107 h 3482342"/>
              <a:gd name="connsiteX36" fmla="*/ 10201385 w 12192000"/>
              <a:gd name="connsiteY36" fmla="*/ 1477515 h 3482342"/>
              <a:gd name="connsiteX37" fmla="*/ 10120184 w 12192000"/>
              <a:gd name="connsiteY37" fmla="*/ 1466924 h 3482342"/>
              <a:gd name="connsiteX38" fmla="*/ 10058690 w 12192000"/>
              <a:gd name="connsiteY38" fmla="*/ 1474888 h 3482342"/>
              <a:gd name="connsiteX39" fmla="*/ 10004424 w 12192000"/>
              <a:gd name="connsiteY39" fmla="*/ 1489801 h 3482342"/>
              <a:gd name="connsiteX40" fmla="*/ 9999951 w 12192000"/>
              <a:gd name="connsiteY40" fmla="*/ 1499127 h 3482342"/>
              <a:gd name="connsiteX41" fmla="*/ 9845462 w 12192000"/>
              <a:gd name="connsiteY41" fmla="*/ 1548192 h 3482342"/>
              <a:gd name="connsiteX42" fmla="*/ 9736156 w 12192000"/>
              <a:gd name="connsiteY42" fmla="*/ 1581928 h 3482342"/>
              <a:gd name="connsiteX43" fmla="*/ 9693355 w 12192000"/>
              <a:gd name="connsiteY43" fmla="*/ 1602632 h 3482342"/>
              <a:gd name="connsiteX44" fmla="*/ 9664242 w 12192000"/>
              <a:gd name="connsiteY44" fmla="*/ 1622075 h 3482342"/>
              <a:gd name="connsiteX45" fmla="*/ 9579195 w 12192000"/>
              <a:gd name="connsiteY45" fmla="*/ 1648017 h 3482342"/>
              <a:gd name="connsiteX46" fmla="*/ 9433652 w 12192000"/>
              <a:gd name="connsiteY46" fmla="*/ 1681174 h 3482342"/>
              <a:gd name="connsiteX47" fmla="*/ 9403775 w 12192000"/>
              <a:gd name="connsiteY47" fmla="*/ 1690403 h 3482342"/>
              <a:gd name="connsiteX48" fmla="*/ 9382503 w 12192000"/>
              <a:gd name="connsiteY48" fmla="*/ 1706957 h 3482342"/>
              <a:gd name="connsiteX49" fmla="*/ 9381410 w 12192000"/>
              <a:gd name="connsiteY49" fmla="*/ 1718312 h 3482342"/>
              <a:gd name="connsiteX50" fmla="*/ 9365685 w 12192000"/>
              <a:gd name="connsiteY50" fmla="*/ 1724772 h 3482342"/>
              <a:gd name="connsiteX51" fmla="*/ 9278020 w 12192000"/>
              <a:gd name="connsiteY51" fmla="*/ 1741161 h 3482342"/>
              <a:gd name="connsiteX52" fmla="*/ 9217145 w 12192000"/>
              <a:gd name="connsiteY52" fmla="*/ 1771195 h 3482342"/>
              <a:gd name="connsiteX53" fmla="*/ 8955875 w 12192000"/>
              <a:gd name="connsiteY53" fmla="*/ 1796806 h 3482342"/>
              <a:gd name="connsiteX54" fmla="*/ 8648415 w 12192000"/>
              <a:gd name="connsiteY54" fmla="*/ 1878623 h 3482342"/>
              <a:gd name="connsiteX55" fmla="*/ 8495949 w 12192000"/>
              <a:gd name="connsiteY55" fmla="*/ 1902425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41837 w 12192000"/>
              <a:gd name="connsiteY66" fmla="*/ 1840640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686657 w 12192000"/>
              <a:gd name="connsiteY72" fmla="*/ 1907344 h 3482342"/>
              <a:gd name="connsiteX73" fmla="*/ 6651330 w 12192000"/>
              <a:gd name="connsiteY73" fmla="*/ 1922921 h 3482342"/>
              <a:gd name="connsiteX74" fmla="*/ 6622958 w 12192000"/>
              <a:gd name="connsiteY74" fmla="*/ 1936255 h 3482342"/>
              <a:gd name="connsiteX75" fmla="*/ 6522602 w 12192000"/>
              <a:gd name="connsiteY75" fmla="*/ 1954133 h 3482342"/>
              <a:gd name="connsiteX76" fmla="*/ 6444344 w 12192000"/>
              <a:gd name="connsiteY76" fmla="*/ 1969663 h 3482342"/>
              <a:gd name="connsiteX77" fmla="*/ 6409626 w 12192000"/>
              <a:gd name="connsiteY77" fmla="*/ 1978846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87205 w 12192000"/>
              <a:gd name="connsiteY81" fmla="*/ 2060048 h 3482342"/>
              <a:gd name="connsiteX82" fmla="*/ 6138780 w 12192000"/>
              <a:gd name="connsiteY82" fmla="*/ 2081918 h 3482342"/>
              <a:gd name="connsiteX83" fmla="*/ 6120125 w 12192000"/>
              <a:gd name="connsiteY83" fmla="*/ 2109475 h 3482342"/>
              <a:gd name="connsiteX84" fmla="*/ 6056576 w 12192000"/>
              <a:gd name="connsiteY84" fmla="*/ 2120066 h 3482342"/>
              <a:gd name="connsiteX85" fmla="*/ 5993794 w 12192000"/>
              <a:gd name="connsiteY85" fmla="*/ 2122569 h 3482342"/>
              <a:gd name="connsiteX86" fmla="*/ 5943601 w 12192000"/>
              <a:gd name="connsiteY86" fmla="*/ 2137719 h 3482342"/>
              <a:gd name="connsiteX87" fmla="*/ 5898141 w 12192000"/>
              <a:gd name="connsiteY87" fmla="*/ 2144806 h 3482342"/>
              <a:gd name="connsiteX88" fmla="*/ 5855337 w 12192000"/>
              <a:gd name="connsiteY88" fmla="*/ 2137719 h 3482342"/>
              <a:gd name="connsiteX89" fmla="*/ 5817682 w 12192000"/>
              <a:gd name="connsiteY89" fmla="*/ 2157358 h 3482342"/>
              <a:gd name="connsiteX90" fmla="*/ 5735300 w 12192000"/>
              <a:gd name="connsiteY90" fmla="*/ 2158902 h 3482342"/>
              <a:gd name="connsiteX91" fmla="*/ 5591469 w 12192000"/>
              <a:gd name="connsiteY91" fmla="*/ 2178389 h 3482342"/>
              <a:gd name="connsiteX92" fmla="*/ 5505818 w 12192000"/>
              <a:gd name="connsiteY92" fmla="*/ 2194207 h 3482342"/>
              <a:gd name="connsiteX93" fmla="*/ 5452860 w 12192000"/>
              <a:gd name="connsiteY93" fmla="*/ 2180085 h 3482342"/>
              <a:gd name="connsiteX94" fmla="*/ 5414282 w 12192000"/>
              <a:gd name="connsiteY94" fmla="*/ 2183070 h 3482342"/>
              <a:gd name="connsiteX95" fmla="*/ 5368369 w 12192000"/>
              <a:gd name="connsiteY95" fmla="*/ 2204272 h 3482342"/>
              <a:gd name="connsiteX96" fmla="*/ 5336354 w 12192000"/>
              <a:gd name="connsiteY96" fmla="*/ 2218920 h 3482342"/>
              <a:gd name="connsiteX97" fmla="*/ 5291263 w 12192000"/>
              <a:gd name="connsiteY97" fmla="*/ 2239182 h 3482342"/>
              <a:gd name="connsiteX98" fmla="*/ 5255152 w 12192000"/>
              <a:gd name="connsiteY98" fmla="*/ 2247164 h 3482342"/>
              <a:gd name="connsiteX99" fmla="*/ 5233796 w 12192000"/>
              <a:gd name="connsiteY99" fmla="*/ 2268260 h 3482342"/>
              <a:gd name="connsiteX100" fmla="*/ 5212786 w 12192000"/>
              <a:gd name="connsiteY100" fmla="*/ 2296592 h 3482342"/>
              <a:gd name="connsiteX101" fmla="*/ 5173523 w 12192000"/>
              <a:gd name="connsiteY101" fmla="*/ 2309057 h 3482342"/>
              <a:gd name="connsiteX102" fmla="*/ 5123830 w 12192000"/>
              <a:gd name="connsiteY102" fmla="*/ 2307070 h 3482342"/>
              <a:gd name="connsiteX103" fmla="*/ 5065426 w 12192000"/>
              <a:gd name="connsiteY103" fmla="*/ 2324076 h 3482342"/>
              <a:gd name="connsiteX104" fmla="*/ 4975908 w 12192000"/>
              <a:gd name="connsiteY104" fmla="*/ 2364128 h 3482342"/>
              <a:gd name="connsiteX105" fmla="*/ 4913723 w 12192000"/>
              <a:gd name="connsiteY105" fmla="*/ 2385265 h 3482342"/>
              <a:gd name="connsiteX106" fmla="*/ 4746485 w 12192000"/>
              <a:gd name="connsiteY106" fmla="*/ 2451769 h 3482342"/>
              <a:gd name="connsiteX107" fmla="*/ 4681588 w 12192000"/>
              <a:gd name="connsiteY107" fmla="*/ 2467494 h 3482342"/>
              <a:gd name="connsiteX108" fmla="*/ 1783655 w 12192000"/>
              <a:gd name="connsiteY108" fmla="*/ 3163860 h 3482342"/>
              <a:gd name="connsiteX109" fmla="*/ 1325955 w 12192000"/>
              <a:gd name="connsiteY109" fmla="*/ 3176692 h 3482342"/>
              <a:gd name="connsiteX110" fmla="*/ 1190384 w 12192000"/>
              <a:gd name="connsiteY110" fmla="*/ 3203504 h 3482342"/>
              <a:gd name="connsiteX111" fmla="*/ 1094537 w 12192000"/>
              <a:gd name="connsiteY111" fmla="*/ 3229469 h 3482342"/>
              <a:gd name="connsiteX112" fmla="*/ 779276 w 12192000"/>
              <a:gd name="connsiteY112" fmla="*/ 3327290 h 3482342"/>
              <a:gd name="connsiteX113" fmla="*/ 600378 w 12192000"/>
              <a:gd name="connsiteY113" fmla="*/ 3335250 h 3482342"/>
              <a:gd name="connsiteX114" fmla="*/ 493457 w 12192000"/>
              <a:gd name="connsiteY114" fmla="*/ 3365044 h 3482342"/>
              <a:gd name="connsiteX115" fmla="*/ 349402 w 12192000"/>
              <a:gd name="connsiteY115" fmla="*/ 3380897 h 3482342"/>
              <a:gd name="connsiteX116" fmla="*/ 192183 w 12192000"/>
              <a:gd name="connsiteY116" fmla="*/ 3460075 h 3482342"/>
              <a:gd name="connsiteX117" fmla="*/ 46713 w 12192000"/>
              <a:gd name="connsiteY117" fmla="*/ 3462986 h 3482342"/>
              <a:gd name="connsiteX118" fmla="*/ 2765 w 12192000"/>
              <a:gd name="connsiteY118" fmla="*/ 3480770 h 3482342"/>
              <a:gd name="connsiteX119" fmla="*/ 0 w 12192000"/>
              <a:gd name="connsiteY119" fmla="*/ 3482342 h 3482342"/>
              <a:gd name="connsiteX120" fmla="*/ 0 w 12192000"/>
              <a:gd name="connsiteY12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313493 w 12192000"/>
              <a:gd name="connsiteY17" fmla="*/ 880860 h 3482342"/>
              <a:gd name="connsiteX18" fmla="*/ 11228040 w 12192000"/>
              <a:gd name="connsiteY18" fmla="*/ 958953 h 3482342"/>
              <a:gd name="connsiteX19" fmla="*/ 11196987 w 12192000"/>
              <a:gd name="connsiteY19" fmla="*/ 1000897 h 3482342"/>
              <a:gd name="connsiteX20" fmla="*/ 11193568 w 12192000"/>
              <a:gd name="connsiteY20" fmla="*/ 1039464 h 3482342"/>
              <a:gd name="connsiteX21" fmla="*/ 11175804 w 12192000"/>
              <a:gd name="connsiteY21" fmla="*/ 1067977 h 3482342"/>
              <a:gd name="connsiteX22" fmla="*/ 11120819 w 12192000"/>
              <a:gd name="connsiteY22" fmla="*/ 1126133 h 3482342"/>
              <a:gd name="connsiteX23" fmla="*/ 11028687 w 12192000"/>
              <a:gd name="connsiteY23" fmla="*/ 1199018 h 3482342"/>
              <a:gd name="connsiteX24" fmla="*/ 10960443 w 12192000"/>
              <a:gd name="connsiteY24" fmla="*/ 1244502 h 3482342"/>
              <a:gd name="connsiteX25" fmla="*/ 10850998 w 12192000"/>
              <a:gd name="connsiteY25" fmla="*/ 1269215 h 3482342"/>
              <a:gd name="connsiteX26" fmla="*/ 10815658 w 12192000"/>
              <a:gd name="connsiteY26" fmla="*/ 1287849 h 3482342"/>
              <a:gd name="connsiteX27" fmla="*/ 10679906 w 12192000"/>
              <a:gd name="connsiteY27" fmla="*/ 1324988 h 3482342"/>
              <a:gd name="connsiteX28" fmla="*/ 10636304 w 12192000"/>
              <a:gd name="connsiteY28" fmla="*/ 1317928 h 3482342"/>
              <a:gd name="connsiteX29" fmla="*/ 10603863 w 12192000"/>
              <a:gd name="connsiteY29" fmla="*/ 1346886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314361 w 12192000"/>
              <a:gd name="connsiteY35" fmla="*/ 1466924 h 3482342"/>
              <a:gd name="connsiteX36" fmla="*/ 10264922 w 12192000"/>
              <a:gd name="connsiteY36" fmla="*/ 1472107 h 3482342"/>
              <a:gd name="connsiteX37" fmla="*/ 10201385 w 12192000"/>
              <a:gd name="connsiteY37" fmla="*/ 1477515 h 3482342"/>
              <a:gd name="connsiteX38" fmla="*/ 10120184 w 12192000"/>
              <a:gd name="connsiteY38" fmla="*/ 1466924 h 3482342"/>
              <a:gd name="connsiteX39" fmla="*/ 10058690 w 12192000"/>
              <a:gd name="connsiteY39" fmla="*/ 1474888 h 3482342"/>
              <a:gd name="connsiteX40" fmla="*/ 10004424 w 12192000"/>
              <a:gd name="connsiteY40" fmla="*/ 1489801 h 3482342"/>
              <a:gd name="connsiteX41" fmla="*/ 9999951 w 12192000"/>
              <a:gd name="connsiteY41" fmla="*/ 1499127 h 3482342"/>
              <a:gd name="connsiteX42" fmla="*/ 9845462 w 12192000"/>
              <a:gd name="connsiteY42" fmla="*/ 1548192 h 3482342"/>
              <a:gd name="connsiteX43" fmla="*/ 9736156 w 12192000"/>
              <a:gd name="connsiteY43" fmla="*/ 1581928 h 3482342"/>
              <a:gd name="connsiteX44" fmla="*/ 9693355 w 12192000"/>
              <a:gd name="connsiteY44" fmla="*/ 1602632 h 3482342"/>
              <a:gd name="connsiteX45" fmla="*/ 9664242 w 12192000"/>
              <a:gd name="connsiteY45" fmla="*/ 1622075 h 3482342"/>
              <a:gd name="connsiteX46" fmla="*/ 9579195 w 12192000"/>
              <a:gd name="connsiteY46" fmla="*/ 1648017 h 3482342"/>
              <a:gd name="connsiteX47" fmla="*/ 9433652 w 12192000"/>
              <a:gd name="connsiteY47" fmla="*/ 1681174 h 3482342"/>
              <a:gd name="connsiteX48" fmla="*/ 9403775 w 12192000"/>
              <a:gd name="connsiteY48" fmla="*/ 1690403 h 3482342"/>
              <a:gd name="connsiteX49" fmla="*/ 9382503 w 12192000"/>
              <a:gd name="connsiteY49" fmla="*/ 1706957 h 3482342"/>
              <a:gd name="connsiteX50" fmla="*/ 9381410 w 12192000"/>
              <a:gd name="connsiteY50" fmla="*/ 1718312 h 3482342"/>
              <a:gd name="connsiteX51" fmla="*/ 9365685 w 12192000"/>
              <a:gd name="connsiteY51" fmla="*/ 1724772 h 3482342"/>
              <a:gd name="connsiteX52" fmla="*/ 9278020 w 12192000"/>
              <a:gd name="connsiteY52" fmla="*/ 1741161 h 3482342"/>
              <a:gd name="connsiteX53" fmla="*/ 9217145 w 12192000"/>
              <a:gd name="connsiteY53" fmla="*/ 1771195 h 3482342"/>
              <a:gd name="connsiteX54" fmla="*/ 8955875 w 12192000"/>
              <a:gd name="connsiteY54" fmla="*/ 1796806 h 3482342"/>
              <a:gd name="connsiteX55" fmla="*/ 8648415 w 12192000"/>
              <a:gd name="connsiteY55" fmla="*/ 1878623 h 3482342"/>
              <a:gd name="connsiteX56" fmla="*/ 8495949 w 12192000"/>
              <a:gd name="connsiteY56" fmla="*/ 1902425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41837 w 12192000"/>
              <a:gd name="connsiteY67" fmla="*/ 1840640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686657 w 12192000"/>
              <a:gd name="connsiteY73" fmla="*/ 1907344 h 3482342"/>
              <a:gd name="connsiteX74" fmla="*/ 6651330 w 12192000"/>
              <a:gd name="connsiteY74" fmla="*/ 1922921 h 3482342"/>
              <a:gd name="connsiteX75" fmla="*/ 6622958 w 12192000"/>
              <a:gd name="connsiteY75" fmla="*/ 1936255 h 3482342"/>
              <a:gd name="connsiteX76" fmla="*/ 6522602 w 12192000"/>
              <a:gd name="connsiteY76" fmla="*/ 1954133 h 3482342"/>
              <a:gd name="connsiteX77" fmla="*/ 6444344 w 12192000"/>
              <a:gd name="connsiteY77" fmla="*/ 1969663 h 3482342"/>
              <a:gd name="connsiteX78" fmla="*/ 6409626 w 12192000"/>
              <a:gd name="connsiteY78" fmla="*/ 1978846 h 3482342"/>
              <a:gd name="connsiteX79" fmla="*/ 6333446 w 12192000"/>
              <a:gd name="connsiteY79" fmla="*/ 1997163 h 3482342"/>
              <a:gd name="connsiteX80" fmla="*/ 6294933 w 12192000"/>
              <a:gd name="connsiteY80" fmla="*/ 2019412 h 3482342"/>
              <a:gd name="connsiteX81" fmla="*/ 6238719 w 12192000"/>
              <a:gd name="connsiteY81" fmla="*/ 2042547 h 3482342"/>
              <a:gd name="connsiteX82" fmla="*/ 6187205 w 12192000"/>
              <a:gd name="connsiteY82" fmla="*/ 2060048 h 3482342"/>
              <a:gd name="connsiteX83" fmla="*/ 6138780 w 12192000"/>
              <a:gd name="connsiteY83" fmla="*/ 2081918 h 3482342"/>
              <a:gd name="connsiteX84" fmla="*/ 6120125 w 12192000"/>
              <a:gd name="connsiteY84" fmla="*/ 2109475 h 3482342"/>
              <a:gd name="connsiteX85" fmla="*/ 6056576 w 12192000"/>
              <a:gd name="connsiteY85" fmla="*/ 2120066 h 3482342"/>
              <a:gd name="connsiteX86" fmla="*/ 5993794 w 12192000"/>
              <a:gd name="connsiteY86" fmla="*/ 2122569 h 3482342"/>
              <a:gd name="connsiteX87" fmla="*/ 5943601 w 12192000"/>
              <a:gd name="connsiteY87" fmla="*/ 2137719 h 3482342"/>
              <a:gd name="connsiteX88" fmla="*/ 5898141 w 12192000"/>
              <a:gd name="connsiteY88" fmla="*/ 2144806 h 3482342"/>
              <a:gd name="connsiteX89" fmla="*/ 5855337 w 12192000"/>
              <a:gd name="connsiteY89" fmla="*/ 2137719 h 3482342"/>
              <a:gd name="connsiteX90" fmla="*/ 5817682 w 12192000"/>
              <a:gd name="connsiteY90" fmla="*/ 2157358 h 3482342"/>
              <a:gd name="connsiteX91" fmla="*/ 5735300 w 12192000"/>
              <a:gd name="connsiteY91" fmla="*/ 2158902 h 3482342"/>
              <a:gd name="connsiteX92" fmla="*/ 5591469 w 12192000"/>
              <a:gd name="connsiteY92" fmla="*/ 2178389 h 3482342"/>
              <a:gd name="connsiteX93" fmla="*/ 5505818 w 12192000"/>
              <a:gd name="connsiteY93" fmla="*/ 2194207 h 3482342"/>
              <a:gd name="connsiteX94" fmla="*/ 5452860 w 12192000"/>
              <a:gd name="connsiteY94" fmla="*/ 2180085 h 3482342"/>
              <a:gd name="connsiteX95" fmla="*/ 5414282 w 12192000"/>
              <a:gd name="connsiteY95" fmla="*/ 2183070 h 3482342"/>
              <a:gd name="connsiteX96" fmla="*/ 5368369 w 12192000"/>
              <a:gd name="connsiteY96" fmla="*/ 2204272 h 3482342"/>
              <a:gd name="connsiteX97" fmla="*/ 5336354 w 12192000"/>
              <a:gd name="connsiteY97" fmla="*/ 2218920 h 3482342"/>
              <a:gd name="connsiteX98" fmla="*/ 5291263 w 12192000"/>
              <a:gd name="connsiteY98" fmla="*/ 2239182 h 3482342"/>
              <a:gd name="connsiteX99" fmla="*/ 5255152 w 12192000"/>
              <a:gd name="connsiteY99" fmla="*/ 2247164 h 3482342"/>
              <a:gd name="connsiteX100" fmla="*/ 5233796 w 12192000"/>
              <a:gd name="connsiteY100" fmla="*/ 2268260 h 3482342"/>
              <a:gd name="connsiteX101" fmla="*/ 5212786 w 12192000"/>
              <a:gd name="connsiteY101" fmla="*/ 2296592 h 3482342"/>
              <a:gd name="connsiteX102" fmla="*/ 5173523 w 12192000"/>
              <a:gd name="connsiteY102" fmla="*/ 2309057 h 3482342"/>
              <a:gd name="connsiteX103" fmla="*/ 5123830 w 12192000"/>
              <a:gd name="connsiteY103" fmla="*/ 2307070 h 3482342"/>
              <a:gd name="connsiteX104" fmla="*/ 5065426 w 12192000"/>
              <a:gd name="connsiteY104" fmla="*/ 2324076 h 3482342"/>
              <a:gd name="connsiteX105" fmla="*/ 4975908 w 12192000"/>
              <a:gd name="connsiteY105" fmla="*/ 2364128 h 3482342"/>
              <a:gd name="connsiteX106" fmla="*/ 4913723 w 12192000"/>
              <a:gd name="connsiteY106" fmla="*/ 2385265 h 3482342"/>
              <a:gd name="connsiteX107" fmla="*/ 4746485 w 12192000"/>
              <a:gd name="connsiteY107" fmla="*/ 2451769 h 3482342"/>
              <a:gd name="connsiteX108" fmla="*/ 4681588 w 12192000"/>
              <a:gd name="connsiteY108" fmla="*/ 2467494 h 3482342"/>
              <a:gd name="connsiteX109" fmla="*/ 1783655 w 12192000"/>
              <a:gd name="connsiteY109" fmla="*/ 3163860 h 3482342"/>
              <a:gd name="connsiteX110" fmla="*/ 1325955 w 12192000"/>
              <a:gd name="connsiteY110" fmla="*/ 3176692 h 3482342"/>
              <a:gd name="connsiteX111" fmla="*/ 1190384 w 12192000"/>
              <a:gd name="connsiteY111" fmla="*/ 3203504 h 3482342"/>
              <a:gd name="connsiteX112" fmla="*/ 1094537 w 12192000"/>
              <a:gd name="connsiteY112" fmla="*/ 3229469 h 3482342"/>
              <a:gd name="connsiteX113" fmla="*/ 779276 w 12192000"/>
              <a:gd name="connsiteY113" fmla="*/ 3327290 h 3482342"/>
              <a:gd name="connsiteX114" fmla="*/ 600378 w 12192000"/>
              <a:gd name="connsiteY114" fmla="*/ 3335250 h 3482342"/>
              <a:gd name="connsiteX115" fmla="*/ 493457 w 12192000"/>
              <a:gd name="connsiteY115" fmla="*/ 3365044 h 3482342"/>
              <a:gd name="connsiteX116" fmla="*/ 349402 w 12192000"/>
              <a:gd name="connsiteY116" fmla="*/ 3380897 h 3482342"/>
              <a:gd name="connsiteX117" fmla="*/ 192183 w 12192000"/>
              <a:gd name="connsiteY117" fmla="*/ 3460075 h 3482342"/>
              <a:gd name="connsiteX118" fmla="*/ 46713 w 12192000"/>
              <a:gd name="connsiteY118" fmla="*/ 3462986 h 3482342"/>
              <a:gd name="connsiteX119" fmla="*/ 2765 w 12192000"/>
              <a:gd name="connsiteY119" fmla="*/ 3480770 h 3482342"/>
              <a:gd name="connsiteX120" fmla="*/ 0 w 12192000"/>
              <a:gd name="connsiteY120" fmla="*/ 3482342 h 3482342"/>
              <a:gd name="connsiteX121" fmla="*/ 0 w 12192000"/>
              <a:gd name="connsiteY12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313493 w 12192000"/>
              <a:gd name="connsiteY17" fmla="*/ 880860 h 3482342"/>
              <a:gd name="connsiteX18" fmla="*/ 11228040 w 12192000"/>
              <a:gd name="connsiteY18" fmla="*/ 958953 h 3482342"/>
              <a:gd name="connsiteX19" fmla="*/ 11196987 w 12192000"/>
              <a:gd name="connsiteY19" fmla="*/ 1000897 h 3482342"/>
              <a:gd name="connsiteX20" fmla="*/ 11193568 w 12192000"/>
              <a:gd name="connsiteY20" fmla="*/ 1039464 h 3482342"/>
              <a:gd name="connsiteX21" fmla="*/ 11175804 w 12192000"/>
              <a:gd name="connsiteY21" fmla="*/ 1067977 h 3482342"/>
              <a:gd name="connsiteX22" fmla="*/ 11120819 w 12192000"/>
              <a:gd name="connsiteY22" fmla="*/ 1126133 h 3482342"/>
              <a:gd name="connsiteX23" fmla="*/ 11028687 w 12192000"/>
              <a:gd name="connsiteY23" fmla="*/ 1199018 h 3482342"/>
              <a:gd name="connsiteX24" fmla="*/ 10960443 w 12192000"/>
              <a:gd name="connsiteY24" fmla="*/ 1244502 h 3482342"/>
              <a:gd name="connsiteX25" fmla="*/ 10850998 w 12192000"/>
              <a:gd name="connsiteY25" fmla="*/ 1269215 h 3482342"/>
              <a:gd name="connsiteX26" fmla="*/ 10815658 w 12192000"/>
              <a:gd name="connsiteY26" fmla="*/ 1287849 h 3482342"/>
              <a:gd name="connsiteX27" fmla="*/ 10679906 w 12192000"/>
              <a:gd name="connsiteY27" fmla="*/ 1324988 h 3482342"/>
              <a:gd name="connsiteX28" fmla="*/ 10636304 w 12192000"/>
              <a:gd name="connsiteY28" fmla="*/ 1317928 h 3482342"/>
              <a:gd name="connsiteX29" fmla="*/ 10603863 w 12192000"/>
              <a:gd name="connsiteY29" fmla="*/ 1346886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314361 w 12192000"/>
              <a:gd name="connsiteY35" fmla="*/ 1466924 h 3482342"/>
              <a:gd name="connsiteX36" fmla="*/ 10264922 w 12192000"/>
              <a:gd name="connsiteY36" fmla="*/ 1472107 h 3482342"/>
              <a:gd name="connsiteX37" fmla="*/ 10201385 w 12192000"/>
              <a:gd name="connsiteY37" fmla="*/ 1477515 h 3482342"/>
              <a:gd name="connsiteX38" fmla="*/ 10120184 w 12192000"/>
              <a:gd name="connsiteY38" fmla="*/ 1466924 h 3482342"/>
              <a:gd name="connsiteX39" fmla="*/ 10058690 w 12192000"/>
              <a:gd name="connsiteY39" fmla="*/ 1474888 h 3482342"/>
              <a:gd name="connsiteX40" fmla="*/ 10004424 w 12192000"/>
              <a:gd name="connsiteY40" fmla="*/ 1489801 h 3482342"/>
              <a:gd name="connsiteX41" fmla="*/ 9999951 w 12192000"/>
              <a:gd name="connsiteY41" fmla="*/ 1499127 h 3482342"/>
              <a:gd name="connsiteX42" fmla="*/ 9845462 w 12192000"/>
              <a:gd name="connsiteY42" fmla="*/ 1548192 h 3482342"/>
              <a:gd name="connsiteX43" fmla="*/ 9736156 w 12192000"/>
              <a:gd name="connsiteY43" fmla="*/ 1581928 h 3482342"/>
              <a:gd name="connsiteX44" fmla="*/ 9693355 w 12192000"/>
              <a:gd name="connsiteY44" fmla="*/ 1602632 h 3482342"/>
              <a:gd name="connsiteX45" fmla="*/ 9664242 w 12192000"/>
              <a:gd name="connsiteY45" fmla="*/ 1622075 h 3482342"/>
              <a:gd name="connsiteX46" fmla="*/ 9579195 w 12192000"/>
              <a:gd name="connsiteY46" fmla="*/ 1648017 h 3482342"/>
              <a:gd name="connsiteX47" fmla="*/ 9433652 w 12192000"/>
              <a:gd name="connsiteY47" fmla="*/ 1681174 h 3482342"/>
              <a:gd name="connsiteX48" fmla="*/ 9403775 w 12192000"/>
              <a:gd name="connsiteY48" fmla="*/ 1690403 h 3482342"/>
              <a:gd name="connsiteX49" fmla="*/ 9382503 w 12192000"/>
              <a:gd name="connsiteY49" fmla="*/ 1706957 h 3482342"/>
              <a:gd name="connsiteX50" fmla="*/ 9381410 w 12192000"/>
              <a:gd name="connsiteY50" fmla="*/ 1718312 h 3482342"/>
              <a:gd name="connsiteX51" fmla="*/ 9365685 w 12192000"/>
              <a:gd name="connsiteY51" fmla="*/ 1724772 h 3482342"/>
              <a:gd name="connsiteX52" fmla="*/ 9278020 w 12192000"/>
              <a:gd name="connsiteY52" fmla="*/ 1741161 h 3482342"/>
              <a:gd name="connsiteX53" fmla="*/ 9217145 w 12192000"/>
              <a:gd name="connsiteY53" fmla="*/ 1771195 h 3482342"/>
              <a:gd name="connsiteX54" fmla="*/ 8955875 w 12192000"/>
              <a:gd name="connsiteY54" fmla="*/ 1796806 h 3482342"/>
              <a:gd name="connsiteX55" fmla="*/ 8648415 w 12192000"/>
              <a:gd name="connsiteY55" fmla="*/ 1878623 h 3482342"/>
              <a:gd name="connsiteX56" fmla="*/ 8495949 w 12192000"/>
              <a:gd name="connsiteY56" fmla="*/ 1902425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41837 w 12192000"/>
              <a:gd name="connsiteY67" fmla="*/ 1840640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686657 w 12192000"/>
              <a:gd name="connsiteY73" fmla="*/ 1907344 h 3482342"/>
              <a:gd name="connsiteX74" fmla="*/ 6651330 w 12192000"/>
              <a:gd name="connsiteY74" fmla="*/ 1922921 h 3482342"/>
              <a:gd name="connsiteX75" fmla="*/ 6622958 w 12192000"/>
              <a:gd name="connsiteY75" fmla="*/ 1936255 h 3482342"/>
              <a:gd name="connsiteX76" fmla="*/ 6522602 w 12192000"/>
              <a:gd name="connsiteY76" fmla="*/ 1954133 h 3482342"/>
              <a:gd name="connsiteX77" fmla="*/ 6444344 w 12192000"/>
              <a:gd name="connsiteY77" fmla="*/ 1969663 h 3482342"/>
              <a:gd name="connsiteX78" fmla="*/ 6409626 w 12192000"/>
              <a:gd name="connsiteY78" fmla="*/ 1978846 h 3482342"/>
              <a:gd name="connsiteX79" fmla="*/ 6333446 w 12192000"/>
              <a:gd name="connsiteY79" fmla="*/ 1997163 h 3482342"/>
              <a:gd name="connsiteX80" fmla="*/ 6294933 w 12192000"/>
              <a:gd name="connsiteY80" fmla="*/ 2019412 h 3482342"/>
              <a:gd name="connsiteX81" fmla="*/ 6238719 w 12192000"/>
              <a:gd name="connsiteY81" fmla="*/ 2042547 h 3482342"/>
              <a:gd name="connsiteX82" fmla="*/ 6187205 w 12192000"/>
              <a:gd name="connsiteY82" fmla="*/ 2060048 h 3482342"/>
              <a:gd name="connsiteX83" fmla="*/ 6138780 w 12192000"/>
              <a:gd name="connsiteY83" fmla="*/ 2081918 h 3482342"/>
              <a:gd name="connsiteX84" fmla="*/ 6120125 w 12192000"/>
              <a:gd name="connsiteY84" fmla="*/ 2109475 h 3482342"/>
              <a:gd name="connsiteX85" fmla="*/ 6056576 w 12192000"/>
              <a:gd name="connsiteY85" fmla="*/ 2120066 h 3482342"/>
              <a:gd name="connsiteX86" fmla="*/ 5993794 w 12192000"/>
              <a:gd name="connsiteY86" fmla="*/ 2122569 h 3482342"/>
              <a:gd name="connsiteX87" fmla="*/ 5943601 w 12192000"/>
              <a:gd name="connsiteY87" fmla="*/ 2137719 h 3482342"/>
              <a:gd name="connsiteX88" fmla="*/ 5898141 w 12192000"/>
              <a:gd name="connsiteY88" fmla="*/ 2144806 h 3482342"/>
              <a:gd name="connsiteX89" fmla="*/ 5855337 w 12192000"/>
              <a:gd name="connsiteY89" fmla="*/ 2137719 h 3482342"/>
              <a:gd name="connsiteX90" fmla="*/ 5817682 w 12192000"/>
              <a:gd name="connsiteY90" fmla="*/ 2157358 h 3482342"/>
              <a:gd name="connsiteX91" fmla="*/ 5735300 w 12192000"/>
              <a:gd name="connsiteY91" fmla="*/ 2158902 h 3482342"/>
              <a:gd name="connsiteX92" fmla="*/ 5591469 w 12192000"/>
              <a:gd name="connsiteY92" fmla="*/ 2178389 h 3482342"/>
              <a:gd name="connsiteX93" fmla="*/ 5505818 w 12192000"/>
              <a:gd name="connsiteY93" fmla="*/ 2194207 h 3482342"/>
              <a:gd name="connsiteX94" fmla="*/ 5452860 w 12192000"/>
              <a:gd name="connsiteY94" fmla="*/ 2180085 h 3482342"/>
              <a:gd name="connsiteX95" fmla="*/ 5414282 w 12192000"/>
              <a:gd name="connsiteY95" fmla="*/ 2183070 h 3482342"/>
              <a:gd name="connsiteX96" fmla="*/ 5368369 w 12192000"/>
              <a:gd name="connsiteY96" fmla="*/ 2204272 h 3482342"/>
              <a:gd name="connsiteX97" fmla="*/ 5336354 w 12192000"/>
              <a:gd name="connsiteY97" fmla="*/ 2218920 h 3482342"/>
              <a:gd name="connsiteX98" fmla="*/ 5291263 w 12192000"/>
              <a:gd name="connsiteY98" fmla="*/ 2239182 h 3482342"/>
              <a:gd name="connsiteX99" fmla="*/ 5255152 w 12192000"/>
              <a:gd name="connsiteY99" fmla="*/ 2247164 h 3482342"/>
              <a:gd name="connsiteX100" fmla="*/ 5233796 w 12192000"/>
              <a:gd name="connsiteY100" fmla="*/ 2268260 h 3482342"/>
              <a:gd name="connsiteX101" fmla="*/ 5212786 w 12192000"/>
              <a:gd name="connsiteY101" fmla="*/ 2296592 h 3482342"/>
              <a:gd name="connsiteX102" fmla="*/ 5173523 w 12192000"/>
              <a:gd name="connsiteY102" fmla="*/ 2309057 h 3482342"/>
              <a:gd name="connsiteX103" fmla="*/ 5123830 w 12192000"/>
              <a:gd name="connsiteY103" fmla="*/ 2307070 h 3482342"/>
              <a:gd name="connsiteX104" fmla="*/ 5065426 w 12192000"/>
              <a:gd name="connsiteY104" fmla="*/ 2324076 h 3482342"/>
              <a:gd name="connsiteX105" fmla="*/ 4975908 w 12192000"/>
              <a:gd name="connsiteY105" fmla="*/ 2364128 h 3482342"/>
              <a:gd name="connsiteX106" fmla="*/ 4913723 w 12192000"/>
              <a:gd name="connsiteY106" fmla="*/ 2385265 h 3482342"/>
              <a:gd name="connsiteX107" fmla="*/ 4746485 w 12192000"/>
              <a:gd name="connsiteY107" fmla="*/ 2451769 h 3482342"/>
              <a:gd name="connsiteX108" fmla="*/ 4681588 w 12192000"/>
              <a:gd name="connsiteY108" fmla="*/ 2467494 h 3482342"/>
              <a:gd name="connsiteX109" fmla="*/ 1783655 w 12192000"/>
              <a:gd name="connsiteY109" fmla="*/ 3163860 h 3482342"/>
              <a:gd name="connsiteX110" fmla="*/ 1325955 w 12192000"/>
              <a:gd name="connsiteY110" fmla="*/ 3176692 h 3482342"/>
              <a:gd name="connsiteX111" fmla="*/ 1190384 w 12192000"/>
              <a:gd name="connsiteY111" fmla="*/ 3203504 h 3482342"/>
              <a:gd name="connsiteX112" fmla="*/ 1094537 w 12192000"/>
              <a:gd name="connsiteY112" fmla="*/ 3229469 h 3482342"/>
              <a:gd name="connsiteX113" fmla="*/ 779276 w 12192000"/>
              <a:gd name="connsiteY113" fmla="*/ 3327290 h 3482342"/>
              <a:gd name="connsiteX114" fmla="*/ 600378 w 12192000"/>
              <a:gd name="connsiteY114" fmla="*/ 3335250 h 3482342"/>
              <a:gd name="connsiteX115" fmla="*/ 493457 w 12192000"/>
              <a:gd name="connsiteY115" fmla="*/ 3365044 h 3482342"/>
              <a:gd name="connsiteX116" fmla="*/ 349402 w 12192000"/>
              <a:gd name="connsiteY116" fmla="*/ 3380897 h 3482342"/>
              <a:gd name="connsiteX117" fmla="*/ 192183 w 12192000"/>
              <a:gd name="connsiteY117" fmla="*/ 3460075 h 3482342"/>
              <a:gd name="connsiteX118" fmla="*/ 46713 w 12192000"/>
              <a:gd name="connsiteY118" fmla="*/ 3462986 h 3482342"/>
              <a:gd name="connsiteX119" fmla="*/ 2765 w 12192000"/>
              <a:gd name="connsiteY119" fmla="*/ 3480770 h 3482342"/>
              <a:gd name="connsiteX120" fmla="*/ 0 w 12192000"/>
              <a:gd name="connsiteY120" fmla="*/ 3482342 h 3482342"/>
              <a:gd name="connsiteX121" fmla="*/ 0 w 12192000"/>
              <a:gd name="connsiteY12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20819 w 12192000"/>
              <a:gd name="connsiteY23" fmla="*/ 1126133 h 3482342"/>
              <a:gd name="connsiteX24" fmla="*/ 11028687 w 12192000"/>
              <a:gd name="connsiteY24" fmla="*/ 1199018 h 3482342"/>
              <a:gd name="connsiteX25" fmla="*/ 10960443 w 12192000"/>
              <a:gd name="connsiteY25" fmla="*/ 1244502 h 3482342"/>
              <a:gd name="connsiteX26" fmla="*/ 10850998 w 12192000"/>
              <a:gd name="connsiteY26" fmla="*/ 1269215 h 3482342"/>
              <a:gd name="connsiteX27" fmla="*/ 10815658 w 12192000"/>
              <a:gd name="connsiteY27" fmla="*/ 1287849 h 3482342"/>
              <a:gd name="connsiteX28" fmla="*/ 10679906 w 12192000"/>
              <a:gd name="connsiteY28" fmla="*/ 1324988 h 3482342"/>
              <a:gd name="connsiteX29" fmla="*/ 10636304 w 12192000"/>
              <a:gd name="connsiteY29" fmla="*/ 1317928 h 3482342"/>
              <a:gd name="connsiteX30" fmla="*/ 10603863 w 12192000"/>
              <a:gd name="connsiteY30" fmla="*/ 1346886 h 3482342"/>
              <a:gd name="connsiteX31" fmla="*/ 10573203 w 12192000"/>
              <a:gd name="connsiteY31" fmla="*/ 1351996 h 3482342"/>
              <a:gd name="connsiteX32" fmla="*/ 10513263 w 12192000"/>
              <a:gd name="connsiteY32" fmla="*/ 1350756 h 3482342"/>
              <a:gd name="connsiteX33" fmla="*/ 10464012 w 12192000"/>
              <a:gd name="connsiteY33" fmla="*/ 1391778 h 3482342"/>
              <a:gd name="connsiteX34" fmla="*/ 10405409 w 12192000"/>
              <a:gd name="connsiteY34" fmla="*/ 1422789 h 3482342"/>
              <a:gd name="connsiteX35" fmla="*/ 10370530 w 12192000"/>
              <a:gd name="connsiteY35" fmla="*/ 1441596 h 3482342"/>
              <a:gd name="connsiteX36" fmla="*/ 10314361 w 12192000"/>
              <a:gd name="connsiteY36" fmla="*/ 1466924 h 3482342"/>
              <a:gd name="connsiteX37" fmla="*/ 10264922 w 12192000"/>
              <a:gd name="connsiteY37" fmla="*/ 1472107 h 3482342"/>
              <a:gd name="connsiteX38" fmla="*/ 10201385 w 12192000"/>
              <a:gd name="connsiteY38" fmla="*/ 1477515 h 3482342"/>
              <a:gd name="connsiteX39" fmla="*/ 10120184 w 12192000"/>
              <a:gd name="connsiteY39" fmla="*/ 1466924 h 3482342"/>
              <a:gd name="connsiteX40" fmla="*/ 10058690 w 12192000"/>
              <a:gd name="connsiteY40" fmla="*/ 1474888 h 3482342"/>
              <a:gd name="connsiteX41" fmla="*/ 10004424 w 12192000"/>
              <a:gd name="connsiteY41" fmla="*/ 1489801 h 3482342"/>
              <a:gd name="connsiteX42" fmla="*/ 9999951 w 12192000"/>
              <a:gd name="connsiteY42" fmla="*/ 1499127 h 3482342"/>
              <a:gd name="connsiteX43" fmla="*/ 9845462 w 12192000"/>
              <a:gd name="connsiteY43" fmla="*/ 1548192 h 3482342"/>
              <a:gd name="connsiteX44" fmla="*/ 9736156 w 12192000"/>
              <a:gd name="connsiteY44" fmla="*/ 1581928 h 3482342"/>
              <a:gd name="connsiteX45" fmla="*/ 9693355 w 12192000"/>
              <a:gd name="connsiteY45" fmla="*/ 1602632 h 3482342"/>
              <a:gd name="connsiteX46" fmla="*/ 9664242 w 12192000"/>
              <a:gd name="connsiteY46" fmla="*/ 1622075 h 3482342"/>
              <a:gd name="connsiteX47" fmla="*/ 9579195 w 12192000"/>
              <a:gd name="connsiteY47" fmla="*/ 1648017 h 3482342"/>
              <a:gd name="connsiteX48" fmla="*/ 9433652 w 12192000"/>
              <a:gd name="connsiteY48" fmla="*/ 1681174 h 3482342"/>
              <a:gd name="connsiteX49" fmla="*/ 9403775 w 12192000"/>
              <a:gd name="connsiteY49" fmla="*/ 1690403 h 3482342"/>
              <a:gd name="connsiteX50" fmla="*/ 9382503 w 12192000"/>
              <a:gd name="connsiteY50" fmla="*/ 1706957 h 3482342"/>
              <a:gd name="connsiteX51" fmla="*/ 9381410 w 12192000"/>
              <a:gd name="connsiteY51" fmla="*/ 1718312 h 3482342"/>
              <a:gd name="connsiteX52" fmla="*/ 9365685 w 12192000"/>
              <a:gd name="connsiteY52" fmla="*/ 1724772 h 3482342"/>
              <a:gd name="connsiteX53" fmla="*/ 9278020 w 12192000"/>
              <a:gd name="connsiteY53" fmla="*/ 1741161 h 3482342"/>
              <a:gd name="connsiteX54" fmla="*/ 9217145 w 12192000"/>
              <a:gd name="connsiteY54" fmla="*/ 1771195 h 3482342"/>
              <a:gd name="connsiteX55" fmla="*/ 8955875 w 12192000"/>
              <a:gd name="connsiteY55" fmla="*/ 1796806 h 3482342"/>
              <a:gd name="connsiteX56" fmla="*/ 8648415 w 12192000"/>
              <a:gd name="connsiteY56" fmla="*/ 1878623 h 3482342"/>
              <a:gd name="connsiteX57" fmla="*/ 8495949 w 12192000"/>
              <a:gd name="connsiteY57" fmla="*/ 1902425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41837 w 12192000"/>
              <a:gd name="connsiteY68" fmla="*/ 1840640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686657 w 12192000"/>
              <a:gd name="connsiteY74" fmla="*/ 1907344 h 3482342"/>
              <a:gd name="connsiteX75" fmla="*/ 6651330 w 12192000"/>
              <a:gd name="connsiteY75" fmla="*/ 1922921 h 3482342"/>
              <a:gd name="connsiteX76" fmla="*/ 6622958 w 12192000"/>
              <a:gd name="connsiteY76" fmla="*/ 1936255 h 3482342"/>
              <a:gd name="connsiteX77" fmla="*/ 6522602 w 12192000"/>
              <a:gd name="connsiteY77" fmla="*/ 1954133 h 3482342"/>
              <a:gd name="connsiteX78" fmla="*/ 6444344 w 12192000"/>
              <a:gd name="connsiteY78" fmla="*/ 1969663 h 3482342"/>
              <a:gd name="connsiteX79" fmla="*/ 6409626 w 12192000"/>
              <a:gd name="connsiteY79" fmla="*/ 1978846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87205 w 12192000"/>
              <a:gd name="connsiteY83" fmla="*/ 2060048 h 3482342"/>
              <a:gd name="connsiteX84" fmla="*/ 6138780 w 12192000"/>
              <a:gd name="connsiteY84" fmla="*/ 2081918 h 3482342"/>
              <a:gd name="connsiteX85" fmla="*/ 6120125 w 12192000"/>
              <a:gd name="connsiteY85" fmla="*/ 2109475 h 3482342"/>
              <a:gd name="connsiteX86" fmla="*/ 6056576 w 12192000"/>
              <a:gd name="connsiteY86" fmla="*/ 2120066 h 3482342"/>
              <a:gd name="connsiteX87" fmla="*/ 5993794 w 12192000"/>
              <a:gd name="connsiteY87" fmla="*/ 2122569 h 3482342"/>
              <a:gd name="connsiteX88" fmla="*/ 5943601 w 12192000"/>
              <a:gd name="connsiteY88" fmla="*/ 2137719 h 3482342"/>
              <a:gd name="connsiteX89" fmla="*/ 5898141 w 12192000"/>
              <a:gd name="connsiteY89" fmla="*/ 2144806 h 3482342"/>
              <a:gd name="connsiteX90" fmla="*/ 5855337 w 12192000"/>
              <a:gd name="connsiteY90" fmla="*/ 2137719 h 3482342"/>
              <a:gd name="connsiteX91" fmla="*/ 5817682 w 12192000"/>
              <a:gd name="connsiteY91" fmla="*/ 2157358 h 3482342"/>
              <a:gd name="connsiteX92" fmla="*/ 5735300 w 12192000"/>
              <a:gd name="connsiteY92" fmla="*/ 2158902 h 3482342"/>
              <a:gd name="connsiteX93" fmla="*/ 5591469 w 12192000"/>
              <a:gd name="connsiteY93" fmla="*/ 2178389 h 3482342"/>
              <a:gd name="connsiteX94" fmla="*/ 5505818 w 12192000"/>
              <a:gd name="connsiteY94" fmla="*/ 2194207 h 3482342"/>
              <a:gd name="connsiteX95" fmla="*/ 5452860 w 12192000"/>
              <a:gd name="connsiteY95" fmla="*/ 2180085 h 3482342"/>
              <a:gd name="connsiteX96" fmla="*/ 5414282 w 12192000"/>
              <a:gd name="connsiteY96" fmla="*/ 2183070 h 3482342"/>
              <a:gd name="connsiteX97" fmla="*/ 5368369 w 12192000"/>
              <a:gd name="connsiteY97" fmla="*/ 2204272 h 3482342"/>
              <a:gd name="connsiteX98" fmla="*/ 5336354 w 12192000"/>
              <a:gd name="connsiteY98" fmla="*/ 2218920 h 3482342"/>
              <a:gd name="connsiteX99" fmla="*/ 5291263 w 12192000"/>
              <a:gd name="connsiteY99" fmla="*/ 2239182 h 3482342"/>
              <a:gd name="connsiteX100" fmla="*/ 5255152 w 12192000"/>
              <a:gd name="connsiteY100" fmla="*/ 2247164 h 3482342"/>
              <a:gd name="connsiteX101" fmla="*/ 5233796 w 12192000"/>
              <a:gd name="connsiteY101" fmla="*/ 2268260 h 3482342"/>
              <a:gd name="connsiteX102" fmla="*/ 5212786 w 12192000"/>
              <a:gd name="connsiteY102" fmla="*/ 2296592 h 3482342"/>
              <a:gd name="connsiteX103" fmla="*/ 5173523 w 12192000"/>
              <a:gd name="connsiteY103" fmla="*/ 2309057 h 3482342"/>
              <a:gd name="connsiteX104" fmla="*/ 5123830 w 12192000"/>
              <a:gd name="connsiteY104" fmla="*/ 2307070 h 3482342"/>
              <a:gd name="connsiteX105" fmla="*/ 5065426 w 12192000"/>
              <a:gd name="connsiteY105" fmla="*/ 2324076 h 3482342"/>
              <a:gd name="connsiteX106" fmla="*/ 4975908 w 12192000"/>
              <a:gd name="connsiteY106" fmla="*/ 2364128 h 3482342"/>
              <a:gd name="connsiteX107" fmla="*/ 4913723 w 12192000"/>
              <a:gd name="connsiteY107" fmla="*/ 2385265 h 3482342"/>
              <a:gd name="connsiteX108" fmla="*/ 4746485 w 12192000"/>
              <a:gd name="connsiteY108" fmla="*/ 2451769 h 3482342"/>
              <a:gd name="connsiteX109" fmla="*/ 4681588 w 12192000"/>
              <a:gd name="connsiteY109" fmla="*/ 2467494 h 3482342"/>
              <a:gd name="connsiteX110" fmla="*/ 1783655 w 12192000"/>
              <a:gd name="connsiteY110" fmla="*/ 3163860 h 3482342"/>
              <a:gd name="connsiteX111" fmla="*/ 1325955 w 12192000"/>
              <a:gd name="connsiteY111" fmla="*/ 3176692 h 3482342"/>
              <a:gd name="connsiteX112" fmla="*/ 1190384 w 12192000"/>
              <a:gd name="connsiteY112" fmla="*/ 3203504 h 3482342"/>
              <a:gd name="connsiteX113" fmla="*/ 1094537 w 12192000"/>
              <a:gd name="connsiteY113" fmla="*/ 3229469 h 3482342"/>
              <a:gd name="connsiteX114" fmla="*/ 779276 w 12192000"/>
              <a:gd name="connsiteY114" fmla="*/ 3327290 h 3482342"/>
              <a:gd name="connsiteX115" fmla="*/ 600378 w 12192000"/>
              <a:gd name="connsiteY115" fmla="*/ 3335250 h 3482342"/>
              <a:gd name="connsiteX116" fmla="*/ 493457 w 12192000"/>
              <a:gd name="connsiteY116" fmla="*/ 3365044 h 3482342"/>
              <a:gd name="connsiteX117" fmla="*/ 349402 w 12192000"/>
              <a:gd name="connsiteY117" fmla="*/ 3380897 h 3482342"/>
              <a:gd name="connsiteX118" fmla="*/ 192183 w 12192000"/>
              <a:gd name="connsiteY118" fmla="*/ 3460075 h 3482342"/>
              <a:gd name="connsiteX119" fmla="*/ 46713 w 12192000"/>
              <a:gd name="connsiteY119" fmla="*/ 3462986 h 3482342"/>
              <a:gd name="connsiteX120" fmla="*/ 2765 w 12192000"/>
              <a:gd name="connsiteY120" fmla="*/ 3480770 h 3482342"/>
              <a:gd name="connsiteX121" fmla="*/ 0 w 12192000"/>
              <a:gd name="connsiteY121" fmla="*/ 3482342 h 3482342"/>
              <a:gd name="connsiteX122" fmla="*/ 0 w 12192000"/>
              <a:gd name="connsiteY12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20819 w 12192000"/>
              <a:gd name="connsiteY23" fmla="*/ 1126133 h 3482342"/>
              <a:gd name="connsiteX24" fmla="*/ 11028687 w 12192000"/>
              <a:gd name="connsiteY24" fmla="*/ 1199018 h 3482342"/>
              <a:gd name="connsiteX25" fmla="*/ 10960443 w 12192000"/>
              <a:gd name="connsiteY25" fmla="*/ 1244502 h 3482342"/>
              <a:gd name="connsiteX26" fmla="*/ 10850998 w 12192000"/>
              <a:gd name="connsiteY26" fmla="*/ 1269215 h 3482342"/>
              <a:gd name="connsiteX27" fmla="*/ 10815658 w 12192000"/>
              <a:gd name="connsiteY27" fmla="*/ 1287849 h 3482342"/>
              <a:gd name="connsiteX28" fmla="*/ 10679906 w 12192000"/>
              <a:gd name="connsiteY28" fmla="*/ 1324988 h 3482342"/>
              <a:gd name="connsiteX29" fmla="*/ 10636304 w 12192000"/>
              <a:gd name="connsiteY29" fmla="*/ 1317928 h 3482342"/>
              <a:gd name="connsiteX30" fmla="*/ 10603863 w 12192000"/>
              <a:gd name="connsiteY30" fmla="*/ 1346886 h 3482342"/>
              <a:gd name="connsiteX31" fmla="*/ 10573203 w 12192000"/>
              <a:gd name="connsiteY31" fmla="*/ 1351996 h 3482342"/>
              <a:gd name="connsiteX32" fmla="*/ 10513263 w 12192000"/>
              <a:gd name="connsiteY32" fmla="*/ 1350756 h 3482342"/>
              <a:gd name="connsiteX33" fmla="*/ 10464012 w 12192000"/>
              <a:gd name="connsiteY33" fmla="*/ 1391778 h 3482342"/>
              <a:gd name="connsiteX34" fmla="*/ 10405409 w 12192000"/>
              <a:gd name="connsiteY34" fmla="*/ 1422789 h 3482342"/>
              <a:gd name="connsiteX35" fmla="*/ 10370530 w 12192000"/>
              <a:gd name="connsiteY35" fmla="*/ 1441596 h 3482342"/>
              <a:gd name="connsiteX36" fmla="*/ 10314361 w 12192000"/>
              <a:gd name="connsiteY36" fmla="*/ 1466924 h 3482342"/>
              <a:gd name="connsiteX37" fmla="*/ 10264922 w 12192000"/>
              <a:gd name="connsiteY37" fmla="*/ 1472107 h 3482342"/>
              <a:gd name="connsiteX38" fmla="*/ 10201385 w 12192000"/>
              <a:gd name="connsiteY38" fmla="*/ 1477515 h 3482342"/>
              <a:gd name="connsiteX39" fmla="*/ 10120184 w 12192000"/>
              <a:gd name="connsiteY39" fmla="*/ 1466924 h 3482342"/>
              <a:gd name="connsiteX40" fmla="*/ 10058690 w 12192000"/>
              <a:gd name="connsiteY40" fmla="*/ 1474888 h 3482342"/>
              <a:gd name="connsiteX41" fmla="*/ 10004424 w 12192000"/>
              <a:gd name="connsiteY41" fmla="*/ 1489801 h 3482342"/>
              <a:gd name="connsiteX42" fmla="*/ 9999951 w 12192000"/>
              <a:gd name="connsiteY42" fmla="*/ 1499127 h 3482342"/>
              <a:gd name="connsiteX43" fmla="*/ 9845462 w 12192000"/>
              <a:gd name="connsiteY43" fmla="*/ 1548192 h 3482342"/>
              <a:gd name="connsiteX44" fmla="*/ 9736156 w 12192000"/>
              <a:gd name="connsiteY44" fmla="*/ 1581928 h 3482342"/>
              <a:gd name="connsiteX45" fmla="*/ 9693355 w 12192000"/>
              <a:gd name="connsiteY45" fmla="*/ 1602632 h 3482342"/>
              <a:gd name="connsiteX46" fmla="*/ 9664242 w 12192000"/>
              <a:gd name="connsiteY46" fmla="*/ 1622075 h 3482342"/>
              <a:gd name="connsiteX47" fmla="*/ 9579195 w 12192000"/>
              <a:gd name="connsiteY47" fmla="*/ 1648017 h 3482342"/>
              <a:gd name="connsiteX48" fmla="*/ 9433652 w 12192000"/>
              <a:gd name="connsiteY48" fmla="*/ 1681174 h 3482342"/>
              <a:gd name="connsiteX49" fmla="*/ 9403775 w 12192000"/>
              <a:gd name="connsiteY49" fmla="*/ 1690403 h 3482342"/>
              <a:gd name="connsiteX50" fmla="*/ 9382503 w 12192000"/>
              <a:gd name="connsiteY50" fmla="*/ 1706957 h 3482342"/>
              <a:gd name="connsiteX51" fmla="*/ 9381410 w 12192000"/>
              <a:gd name="connsiteY51" fmla="*/ 1718312 h 3482342"/>
              <a:gd name="connsiteX52" fmla="*/ 9365685 w 12192000"/>
              <a:gd name="connsiteY52" fmla="*/ 1724772 h 3482342"/>
              <a:gd name="connsiteX53" fmla="*/ 9278020 w 12192000"/>
              <a:gd name="connsiteY53" fmla="*/ 1741161 h 3482342"/>
              <a:gd name="connsiteX54" fmla="*/ 9217145 w 12192000"/>
              <a:gd name="connsiteY54" fmla="*/ 1771195 h 3482342"/>
              <a:gd name="connsiteX55" fmla="*/ 8955875 w 12192000"/>
              <a:gd name="connsiteY55" fmla="*/ 1796806 h 3482342"/>
              <a:gd name="connsiteX56" fmla="*/ 8648415 w 12192000"/>
              <a:gd name="connsiteY56" fmla="*/ 1878623 h 3482342"/>
              <a:gd name="connsiteX57" fmla="*/ 8495949 w 12192000"/>
              <a:gd name="connsiteY57" fmla="*/ 1902425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41837 w 12192000"/>
              <a:gd name="connsiteY68" fmla="*/ 1840640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686657 w 12192000"/>
              <a:gd name="connsiteY74" fmla="*/ 1907344 h 3482342"/>
              <a:gd name="connsiteX75" fmla="*/ 6651330 w 12192000"/>
              <a:gd name="connsiteY75" fmla="*/ 1922921 h 3482342"/>
              <a:gd name="connsiteX76" fmla="*/ 6622958 w 12192000"/>
              <a:gd name="connsiteY76" fmla="*/ 1936255 h 3482342"/>
              <a:gd name="connsiteX77" fmla="*/ 6522602 w 12192000"/>
              <a:gd name="connsiteY77" fmla="*/ 1954133 h 3482342"/>
              <a:gd name="connsiteX78" fmla="*/ 6444344 w 12192000"/>
              <a:gd name="connsiteY78" fmla="*/ 1969663 h 3482342"/>
              <a:gd name="connsiteX79" fmla="*/ 6409626 w 12192000"/>
              <a:gd name="connsiteY79" fmla="*/ 1978846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87205 w 12192000"/>
              <a:gd name="connsiteY83" fmla="*/ 2060048 h 3482342"/>
              <a:gd name="connsiteX84" fmla="*/ 6138780 w 12192000"/>
              <a:gd name="connsiteY84" fmla="*/ 2081918 h 3482342"/>
              <a:gd name="connsiteX85" fmla="*/ 6120125 w 12192000"/>
              <a:gd name="connsiteY85" fmla="*/ 2109475 h 3482342"/>
              <a:gd name="connsiteX86" fmla="*/ 6056576 w 12192000"/>
              <a:gd name="connsiteY86" fmla="*/ 2120066 h 3482342"/>
              <a:gd name="connsiteX87" fmla="*/ 5993794 w 12192000"/>
              <a:gd name="connsiteY87" fmla="*/ 2122569 h 3482342"/>
              <a:gd name="connsiteX88" fmla="*/ 5943601 w 12192000"/>
              <a:gd name="connsiteY88" fmla="*/ 2137719 h 3482342"/>
              <a:gd name="connsiteX89" fmla="*/ 5898141 w 12192000"/>
              <a:gd name="connsiteY89" fmla="*/ 2144806 h 3482342"/>
              <a:gd name="connsiteX90" fmla="*/ 5855337 w 12192000"/>
              <a:gd name="connsiteY90" fmla="*/ 2137719 h 3482342"/>
              <a:gd name="connsiteX91" fmla="*/ 5817682 w 12192000"/>
              <a:gd name="connsiteY91" fmla="*/ 2157358 h 3482342"/>
              <a:gd name="connsiteX92" fmla="*/ 5735300 w 12192000"/>
              <a:gd name="connsiteY92" fmla="*/ 2158902 h 3482342"/>
              <a:gd name="connsiteX93" fmla="*/ 5591469 w 12192000"/>
              <a:gd name="connsiteY93" fmla="*/ 2178389 h 3482342"/>
              <a:gd name="connsiteX94" fmla="*/ 5505818 w 12192000"/>
              <a:gd name="connsiteY94" fmla="*/ 2194207 h 3482342"/>
              <a:gd name="connsiteX95" fmla="*/ 5452860 w 12192000"/>
              <a:gd name="connsiteY95" fmla="*/ 2180085 h 3482342"/>
              <a:gd name="connsiteX96" fmla="*/ 5414282 w 12192000"/>
              <a:gd name="connsiteY96" fmla="*/ 2183070 h 3482342"/>
              <a:gd name="connsiteX97" fmla="*/ 5368369 w 12192000"/>
              <a:gd name="connsiteY97" fmla="*/ 2204272 h 3482342"/>
              <a:gd name="connsiteX98" fmla="*/ 5336354 w 12192000"/>
              <a:gd name="connsiteY98" fmla="*/ 2218920 h 3482342"/>
              <a:gd name="connsiteX99" fmla="*/ 5291263 w 12192000"/>
              <a:gd name="connsiteY99" fmla="*/ 2239182 h 3482342"/>
              <a:gd name="connsiteX100" fmla="*/ 5255152 w 12192000"/>
              <a:gd name="connsiteY100" fmla="*/ 2247164 h 3482342"/>
              <a:gd name="connsiteX101" fmla="*/ 5233796 w 12192000"/>
              <a:gd name="connsiteY101" fmla="*/ 2268260 h 3482342"/>
              <a:gd name="connsiteX102" fmla="*/ 5212786 w 12192000"/>
              <a:gd name="connsiteY102" fmla="*/ 2296592 h 3482342"/>
              <a:gd name="connsiteX103" fmla="*/ 5173523 w 12192000"/>
              <a:gd name="connsiteY103" fmla="*/ 2309057 h 3482342"/>
              <a:gd name="connsiteX104" fmla="*/ 5123830 w 12192000"/>
              <a:gd name="connsiteY104" fmla="*/ 2307070 h 3482342"/>
              <a:gd name="connsiteX105" fmla="*/ 5065426 w 12192000"/>
              <a:gd name="connsiteY105" fmla="*/ 2324076 h 3482342"/>
              <a:gd name="connsiteX106" fmla="*/ 4975908 w 12192000"/>
              <a:gd name="connsiteY106" fmla="*/ 2364128 h 3482342"/>
              <a:gd name="connsiteX107" fmla="*/ 4913723 w 12192000"/>
              <a:gd name="connsiteY107" fmla="*/ 2385265 h 3482342"/>
              <a:gd name="connsiteX108" fmla="*/ 4746485 w 12192000"/>
              <a:gd name="connsiteY108" fmla="*/ 2451769 h 3482342"/>
              <a:gd name="connsiteX109" fmla="*/ 4681588 w 12192000"/>
              <a:gd name="connsiteY109" fmla="*/ 2467494 h 3482342"/>
              <a:gd name="connsiteX110" fmla="*/ 1783655 w 12192000"/>
              <a:gd name="connsiteY110" fmla="*/ 3163860 h 3482342"/>
              <a:gd name="connsiteX111" fmla="*/ 1325955 w 12192000"/>
              <a:gd name="connsiteY111" fmla="*/ 3176692 h 3482342"/>
              <a:gd name="connsiteX112" fmla="*/ 1190384 w 12192000"/>
              <a:gd name="connsiteY112" fmla="*/ 3203504 h 3482342"/>
              <a:gd name="connsiteX113" fmla="*/ 1094537 w 12192000"/>
              <a:gd name="connsiteY113" fmla="*/ 3229469 h 3482342"/>
              <a:gd name="connsiteX114" fmla="*/ 779276 w 12192000"/>
              <a:gd name="connsiteY114" fmla="*/ 3327290 h 3482342"/>
              <a:gd name="connsiteX115" fmla="*/ 600378 w 12192000"/>
              <a:gd name="connsiteY115" fmla="*/ 3335250 h 3482342"/>
              <a:gd name="connsiteX116" fmla="*/ 493457 w 12192000"/>
              <a:gd name="connsiteY116" fmla="*/ 3365044 h 3482342"/>
              <a:gd name="connsiteX117" fmla="*/ 349402 w 12192000"/>
              <a:gd name="connsiteY117" fmla="*/ 3380897 h 3482342"/>
              <a:gd name="connsiteX118" fmla="*/ 192183 w 12192000"/>
              <a:gd name="connsiteY118" fmla="*/ 3460075 h 3482342"/>
              <a:gd name="connsiteX119" fmla="*/ 46713 w 12192000"/>
              <a:gd name="connsiteY119" fmla="*/ 3462986 h 3482342"/>
              <a:gd name="connsiteX120" fmla="*/ 2765 w 12192000"/>
              <a:gd name="connsiteY120" fmla="*/ 3480770 h 3482342"/>
              <a:gd name="connsiteX121" fmla="*/ 0 w 12192000"/>
              <a:gd name="connsiteY121" fmla="*/ 3482342 h 3482342"/>
              <a:gd name="connsiteX122" fmla="*/ 0 w 12192000"/>
              <a:gd name="connsiteY12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679906 w 12192000"/>
              <a:gd name="connsiteY29" fmla="*/ 1324988 h 3482342"/>
              <a:gd name="connsiteX30" fmla="*/ 10636304 w 12192000"/>
              <a:gd name="connsiteY30" fmla="*/ 1317928 h 3482342"/>
              <a:gd name="connsiteX31" fmla="*/ 10603863 w 12192000"/>
              <a:gd name="connsiteY31" fmla="*/ 1346886 h 3482342"/>
              <a:gd name="connsiteX32" fmla="*/ 10573203 w 12192000"/>
              <a:gd name="connsiteY32" fmla="*/ 1351996 h 3482342"/>
              <a:gd name="connsiteX33" fmla="*/ 10513263 w 12192000"/>
              <a:gd name="connsiteY33" fmla="*/ 1350756 h 3482342"/>
              <a:gd name="connsiteX34" fmla="*/ 10464012 w 12192000"/>
              <a:gd name="connsiteY34" fmla="*/ 1391778 h 3482342"/>
              <a:gd name="connsiteX35" fmla="*/ 10405409 w 12192000"/>
              <a:gd name="connsiteY35" fmla="*/ 1422789 h 3482342"/>
              <a:gd name="connsiteX36" fmla="*/ 10370530 w 12192000"/>
              <a:gd name="connsiteY36" fmla="*/ 1441596 h 3482342"/>
              <a:gd name="connsiteX37" fmla="*/ 10314361 w 12192000"/>
              <a:gd name="connsiteY37" fmla="*/ 1466924 h 3482342"/>
              <a:gd name="connsiteX38" fmla="*/ 10264922 w 12192000"/>
              <a:gd name="connsiteY38" fmla="*/ 1472107 h 3482342"/>
              <a:gd name="connsiteX39" fmla="*/ 10201385 w 12192000"/>
              <a:gd name="connsiteY39" fmla="*/ 1477515 h 3482342"/>
              <a:gd name="connsiteX40" fmla="*/ 10120184 w 12192000"/>
              <a:gd name="connsiteY40" fmla="*/ 1466924 h 3482342"/>
              <a:gd name="connsiteX41" fmla="*/ 10058690 w 12192000"/>
              <a:gd name="connsiteY41" fmla="*/ 1474888 h 3482342"/>
              <a:gd name="connsiteX42" fmla="*/ 10004424 w 12192000"/>
              <a:gd name="connsiteY42" fmla="*/ 1489801 h 3482342"/>
              <a:gd name="connsiteX43" fmla="*/ 9999951 w 12192000"/>
              <a:gd name="connsiteY43" fmla="*/ 1499127 h 3482342"/>
              <a:gd name="connsiteX44" fmla="*/ 9845462 w 12192000"/>
              <a:gd name="connsiteY44" fmla="*/ 1548192 h 3482342"/>
              <a:gd name="connsiteX45" fmla="*/ 9736156 w 12192000"/>
              <a:gd name="connsiteY45" fmla="*/ 1581928 h 3482342"/>
              <a:gd name="connsiteX46" fmla="*/ 9693355 w 12192000"/>
              <a:gd name="connsiteY46" fmla="*/ 1602632 h 3482342"/>
              <a:gd name="connsiteX47" fmla="*/ 9664242 w 12192000"/>
              <a:gd name="connsiteY47" fmla="*/ 1622075 h 3482342"/>
              <a:gd name="connsiteX48" fmla="*/ 9579195 w 12192000"/>
              <a:gd name="connsiteY48" fmla="*/ 1648017 h 3482342"/>
              <a:gd name="connsiteX49" fmla="*/ 9433652 w 12192000"/>
              <a:gd name="connsiteY49" fmla="*/ 1681174 h 3482342"/>
              <a:gd name="connsiteX50" fmla="*/ 9403775 w 12192000"/>
              <a:gd name="connsiteY50" fmla="*/ 1690403 h 3482342"/>
              <a:gd name="connsiteX51" fmla="*/ 9382503 w 12192000"/>
              <a:gd name="connsiteY51" fmla="*/ 1706957 h 3482342"/>
              <a:gd name="connsiteX52" fmla="*/ 9381410 w 12192000"/>
              <a:gd name="connsiteY52" fmla="*/ 1718312 h 3482342"/>
              <a:gd name="connsiteX53" fmla="*/ 9365685 w 12192000"/>
              <a:gd name="connsiteY53" fmla="*/ 1724772 h 3482342"/>
              <a:gd name="connsiteX54" fmla="*/ 9278020 w 12192000"/>
              <a:gd name="connsiteY54" fmla="*/ 1741161 h 3482342"/>
              <a:gd name="connsiteX55" fmla="*/ 9217145 w 12192000"/>
              <a:gd name="connsiteY55" fmla="*/ 1771195 h 3482342"/>
              <a:gd name="connsiteX56" fmla="*/ 8955875 w 12192000"/>
              <a:gd name="connsiteY56" fmla="*/ 1796806 h 3482342"/>
              <a:gd name="connsiteX57" fmla="*/ 8648415 w 12192000"/>
              <a:gd name="connsiteY57" fmla="*/ 1878623 h 3482342"/>
              <a:gd name="connsiteX58" fmla="*/ 8495949 w 12192000"/>
              <a:gd name="connsiteY58" fmla="*/ 1902425 h 3482342"/>
              <a:gd name="connsiteX59" fmla="*/ 8236214 w 12192000"/>
              <a:gd name="connsiteY59" fmla="*/ 190972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41837 w 12192000"/>
              <a:gd name="connsiteY69" fmla="*/ 1840640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686657 w 12192000"/>
              <a:gd name="connsiteY75" fmla="*/ 1907344 h 3482342"/>
              <a:gd name="connsiteX76" fmla="*/ 6651330 w 12192000"/>
              <a:gd name="connsiteY76" fmla="*/ 1922921 h 3482342"/>
              <a:gd name="connsiteX77" fmla="*/ 6622958 w 12192000"/>
              <a:gd name="connsiteY77" fmla="*/ 1936255 h 3482342"/>
              <a:gd name="connsiteX78" fmla="*/ 6522602 w 12192000"/>
              <a:gd name="connsiteY78" fmla="*/ 1954133 h 3482342"/>
              <a:gd name="connsiteX79" fmla="*/ 6444344 w 12192000"/>
              <a:gd name="connsiteY79" fmla="*/ 1969663 h 3482342"/>
              <a:gd name="connsiteX80" fmla="*/ 6409626 w 12192000"/>
              <a:gd name="connsiteY80" fmla="*/ 1978846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87205 w 12192000"/>
              <a:gd name="connsiteY84" fmla="*/ 2060048 h 3482342"/>
              <a:gd name="connsiteX85" fmla="*/ 6138780 w 12192000"/>
              <a:gd name="connsiteY85" fmla="*/ 2081918 h 3482342"/>
              <a:gd name="connsiteX86" fmla="*/ 6120125 w 12192000"/>
              <a:gd name="connsiteY86" fmla="*/ 2109475 h 3482342"/>
              <a:gd name="connsiteX87" fmla="*/ 6056576 w 12192000"/>
              <a:gd name="connsiteY87" fmla="*/ 2120066 h 3482342"/>
              <a:gd name="connsiteX88" fmla="*/ 5993794 w 12192000"/>
              <a:gd name="connsiteY88" fmla="*/ 2122569 h 3482342"/>
              <a:gd name="connsiteX89" fmla="*/ 5943601 w 12192000"/>
              <a:gd name="connsiteY89" fmla="*/ 2137719 h 3482342"/>
              <a:gd name="connsiteX90" fmla="*/ 5898141 w 12192000"/>
              <a:gd name="connsiteY90" fmla="*/ 2144806 h 3482342"/>
              <a:gd name="connsiteX91" fmla="*/ 5855337 w 12192000"/>
              <a:gd name="connsiteY91" fmla="*/ 2137719 h 3482342"/>
              <a:gd name="connsiteX92" fmla="*/ 5817682 w 12192000"/>
              <a:gd name="connsiteY92" fmla="*/ 2157358 h 3482342"/>
              <a:gd name="connsiteX93" fmla="*/ 5735300 w 12192000"/>
              <a:gd name="connsiteY93" fmla="*/ 2158902 h 3482342"/>
              <a:gd name="connsiteX94" fmla="*/ 5591469 w 12192000"/>
              <a:gd name="connsiteY94" fmla="*/ 2178389 h 3482342"/>
              <a:gd name="connsiteX95" fmla="*/ 5505818 w 12192000"/>
              <a:gd name="connsiteY95" fmla="*/ 2194207 h 3482342"/>
              <a:gd name="connsiteX96" fmla="*/ 5452860 w 12192000"/>
              <a:gd name="connsiteY96" fmla="*/ 2180085 h 3482342"/>
              <a:gd name="connsiteX97" fmla="*/ 5414282 w 12192000"/>
              <a:gd name="connsiteY97" fmla="*/ 2183070 h 3482342"/>
              <a:gd name="connsiteX98" fmla="*/ 5368369 w 12192000"/>
              <a:gd name="connsiteY98" fmla="*/ 2204272 h 3482342"/>
              <a:gd name="connsiteX99" fmla="*/ 5336354 w 12192000"/>
              <a:gd name="connsiteY99" fmla="*/ 2218920 h 3482342"/>
              <a:gd name="connsiteX100" fmla="*/ 5291263 w 12192000"/>
              <a:gd name="connsiteY100" fmla="*/ 2239182 h 3482342"/>
              <a:gd name="connsiteX101" fmla="*/ 5255152 w 12192000"/>
              <a:gd name="connsiteY101" fmla="*/ 2247164 h 3482342"/>
              <a:gd name="connsiteX102" fmla="*/ 5233796 w 12192000"/>
              <a:gd name="connsiteY102" fmla="*/ 2268260 h 3482342"/>
              <a:gd name="connsiteX103" fmla="*/ 5212786 w 12192000"/>
              <a:gd name="connsiteY103" fmla="*/ 2296592 h 3482342"/>
              <a:gd name="connsiteX104" fmla="*/ 5173523 w 12192000"/>
              <a:gd name="connsiteY104" fmla="*/ 2309057 h 3482342"/>
              <a:gd name="connsiteX105" fmla="*/ 5123830 w 12192000"/>
              <a:gd name="connsiteY105" fmla="*/ 2307070 h 3482342"/>
              <a:gd name="connsiteX106" fmla="*/ 5065426 w 12192000"/>
              <a:gd name="connsiteY106" fmla="*/ 2324076 h 3482342"/>
              <a:gd name="connsiteX107" fmla="*/ 4975908 w 12192000"/>
              <a:gd name="connsiteY107" fmla="*/ 2364128 h 3482342"/>
              <a:gd name="connsiteX108" fmla="*/ 4913723 w 12192000"/>
              <a:gd name="connsiteY108" fmla="*/ 2385265 h 3482342"/>
              <a:gd name="connsiteX109" fmla="*/ 4746485 w 12192000"/>
              <a:gd name="connsiteY109" fmla="*/ 2451769 h 3482342"/>
              <a:gd name="connsiteX110" fmla="*/ 4681588 w 12192000"/>
              <a:gd name="connsiteY110" fmla="*/ 2467494 h 3482342"/>
              <a:gd name="connsiteX111" fmla="*/ 1783655 w 12192000"/>
              <a:gd name="connsiteY111" fmla="*/ 3163860 h 3482342"/>
              <a:gd name="connsiteX112" fmla="*/ 1325955 w 12192000"/>
              <a:gd name="connsiteY112" fmla="*/ 3176692 h 3482342"/>
              <a:gd name="connsiteX113" fmla="*/ 1190384 w 12192000"/>
              <a:gd name="connsiteY113" fmla="*/ 3203504 h 3482342"/>
              <a:gd name="connsiteX114" fmla="*/ 1094537 w 12192000"/>
              <a:gd name="connsiteY114" fmla="*/ 3229469 h 3482342"/>
              <a:gd name="connsiteX115" fmla="*/ 779276 w 12192000"/>
              <a:gd name="connsiteY115" fmla="*/ 3327290 h 3482342"/>
              <a:gd name="connsiteX116" fmla="*/ 600378 w 12192000"/>
              <a:gd name="connsiteY116" fmla="*/ 3335250 h 3482342"/>
              <a:gd name="connsiteX117" fmla="*/ 493457 w 12192000"/>
              <a:gd name="connsiteY117" fmla="*/ 3365044 h 3482342"/>
              <a:gd name="connsiteX118" fmla="*/ 349402 w 12192000"/>
              <a:gd name="connsiteY118" fmla="*/ 3380897 h 3482342"/>
              <a:gd name="connsiteX119" fmla="*/ 192183 w 12192000"/>
              <a:gd name="connsiteY119" fmla="*/ 3460075 h 3482342"/>
              <a:gd name="connsiteX120" fmla="*/ 46713 w 12192000"/>
              <a:gd name="connsiteY120" fmla="*/ 3462986 h 3482342"/>
              <a:gd name="connsiteX121" fmla="*/ 2765 w 12192000"/>
              <a:gd name="connsiteY121" fmla="*/ 3480770 h 3482342"/>
              <a:gd name="connsiteX122" fmla="*/ 0 w 12192000"/>
              <a:gd name="connsiteY122" fmla="*/ 3482342 h 3482342"/>
              <a:gd name="connsiteX123" fmla="*/ 0 w 12192000"/>
              <a:gd name="connsiteY12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679906 w 12192000"/>
              <a:gd name="connsiteY29" fmla="*/ 1332049 h 3482342"/>
              <a:gd name="connsiteX30" fmla="*/ 10636304 w 12192000"/>
              <a:gd name="connsiteY30" fmla="*/ 1317928 h 3482342"/>
              <a:gd name="connsiteX31" fmla="*/ 10603863 w 12192000"/>
              <a:gd name="connsiteY31" fmla="*/ 1346886 h 3482342"/>
              <a:gd name="connsiteX32" fmla="*/ 10573203 w 12192000"/>
              <a:gd name="connsiteY32" fmla="*/ 1351996 h 3482342"/>
              <a:gd name="connsiteX33" fmla="*/ 10513263 w 12192000"/>
              <a:gd name="connsiteY33" fmla="*/ 1350756 h 3482342"/>
              <a:gd name="connsiteX34" fmla="*/ 10464012 w 12192000"/>
              <a:gd name="connsiteY34" fmla="*/ 1391778 h 3482342"/>
              <a:gd name="connsiteX35" fmla="*/ 10405409 w 12192000"/>
              <a:gd name="connsiteY35" fmla="*/ 1422789 h 3482342"/>
              <a:gd name="connsiteX36" fmla="*/ 10370530 w 12192000"/>
              <a:gd name="connsiteY36" fmla="*/ 1441596 h 3482342"/>
              <a:gd name="connsiteX37" fmla="*/ 10314361 w 12192000"/>
              <a:gd name="connsiteY37" fmla="*/ 1466924 h 3482342"/>
              <a:gd name="connsiteX38" fmla="*/ 10264922 w 12192000"/>
              <a:gd name="connsiteY38" fmla="*/ 1472107 h 3482342"/>
              <a:gd name="connsiteX39" fmla="*/ 10201385 w 12192000"/>
              <a:gd name="connsiteY39" fmla="*/ 1477515 h 3482342"/>
              <a:gd name="connsiteX40" fmla="*/ 10120184 w 12192000"/>
              <a:gd name="connsiteY40" fmla="*/ 1466924 h 3482342"/>
              <a:gd name="connsiteX41" fmla="*/ 10058690 w 12192000"/>
              <a:gd name="connsiteY41" fmla="*/ 1474888 h 3482342"/>
              <a:gd name="connsiteX42" fmla="*/ 10004424 w 12192000"/>
              <a:gd name="connsiteY42" fmla="*/ 1489801 h 3482342"/>
              <a:gd name="connsiteX43" fmla="*/ 9999951 w 12192000"/>
              <a:gd name="connsiteY43" fmla="*/ 1499127 h 3482342"/>
              <a:gd name="connsiteX44" fmla="*/ 9845462 w 12192000"/>
              <a:gd name="connsiteY44" fmla="*/ 1548192 h 3482342"/>
              <a:gd name="connsiteX45" fmla="*/ 9736156 w 12192000"/>
              <a:gd name="connsiteY45" fmla="*/ 1581928 h 3482342"/>
              <a:gd name="connsiteX46" fmla="*/ 9693355 w 12192000"/>
              <a:gd name="connsiteY46" fmla="*/ 1602632 h 3482342"/>
              <a:gd name="connsiteX47" fmla="*/ 9664242 w 12192000"/>
              <a:gd name="connsiteY47" fmla="*/ 1622075 h 3482342"/>
              <a:gd name="connsiteX48" fmla="*/ 9579195 w 12192000"/>
              <a:gd name="connsiteY48" fmla="*/ 1648017 h 3482342"/>
              <a:gd name="connsiteX49" fmla="*/ 9433652 w 12192000"/>
              <a:gd name="connsiteY49" fmla="*/ 1681174 h 3482342"/>
              <a:gd name="connsiteX50" fmla="*/ 9403775 w 12192000"/>
              <a:gd name="connsiteY50" fmla="*/ 1690403 h 3482342"/>
              <a:gd name="connsiteX51" fmla="*/ 9382503 w 12192000"/>
              <a:gd name="connsiteY51" fmla="*/ 1706957 h 3482342"/>
              <a:gd name="connsiteX52" fmla="*/ 9381410 w 12192000"/>
              <a:gd name="connsiteY52" fmla="*/ 1718312 h 3482342"/>
              <a:gd name="connsiteX53" fmla="*/ 9365685 w 12192000"/>
              <a:gd name="connsiteY53" fmla="*/ 1724772 h 3482342"/>
              <a:gd name="connsiteX54" fmla="*/ 9278020 w 12192000"/>
              <a:gd name="connsiteY54" fmla="*/ 1741161 h 3482342"/>
              <a:gd name="connsiteX55" fmla="*/ 9217145 w 12192000"/>
              <a:gd name="connsiteY55" fmla="*/ 1771195 h 3482342"/>
              <a:gd name="connsiteX56" fmla="*/ 8955875 w 12192000"/>
              <a:gd name="connsiteY56" fmla="*/ 1796806 h 3482342"/>
              <a:gd name="connsiteX57" fmla="*/ 8648415 w 12192000"/>
              <a:gd name="connsiteY57" fmla="*/ 1878623 h 3482342"/>
              <a:gd name="connsiteX58" fmla="*/ 8495949 w 12192000"/>
              <a:gd name="connsiteY58" fmla="*/ 1902425 h 3482342"/>
              <a:gd name="connsiteX59" fmla="*/ 8236214 w 12192000"/>
              <a:gd name="connsiteY59" fmla="*/ 190972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41837 w 12192000"/>
              <a:gd name="connsiteY69" fmla="*/ 1840640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686657 w 12192000"/>
              <a:gd name="connsiteY75" fmla="*/ 1907344 h 3482342"/>
              <a:gd name="connsiteX76" fmla="*/ 6651330 w 12192000"/>
              <a:gd name="connsiteY76" fmla="*/ 1922921 h 3482342"/>
              <a:gd name="connsiteX77" fmla="*/ 6622958 w 12192000"/>
              <a:gd name="connsiteY77" fmla="*/ 1936255 h 3482342"/>
              <a:gd name="connsiteX78" fmla="*/ 6522602 w 12192000"/>
              <a:gd name="connsiteY78" fmla="*/ 1954133 h 3482342"/>
              <a:gd name="connsiteX79" fmla="*/ 6444344 w 12192000"/>
              <a:gd name="connsiteY79" fmla="*/ 1969663 h 3482342"/>
              <a:gd name="connsiteX80" fmla="*/ 6409626 w 12192000"/>
              <a:gd name="connsiteY80" fmla="*/ 1978846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87205 w 12192000"/>
              <a:gd name="connsiteY84" fmla="*/ 2060048 h 3482342"/>
              <a:gd name="connsiteX85" fmla="*/ 6138780 w 12192000"/>
              <a:gd name="connsiteY85" fmla="*/ 2081918 h 3482342"/>
              <a:gd name="connsiteX86" fmla="*/ 6120125 w 12192000"/>
              <a:gd name="connsiteY86" fmla="*/ 2109475 h 3482342"/>
              <a:gd name="connsiteX87" fmla="*/ 6056576 w 12192000"/>
              <a:gd name="connsiteY87" fmla="*/ 2120066 h 3482342"/>
              <a:gd name="connsiteX88" fmla="*/ 5993794 w 12192000"/>
              <a:gd name="connsiteY88" fmla="*/ 2122569 h 3482342"/>
              <a:gd name="connsiteX89" fmla="*/ 5943601 w 12192000"/>
              <a:gd name="connsiteY89" fmla="*/ 2137719 h 3482342"/>
              <a:gd name="connsiteX90" fmla="*/ 5898141 w 12192000"/>
              <a:gd name="connsiteY90" fmla="*/ 2144806 h 3482342"/>
              <a:gd name="connsiteX91" fmla="*/ 5855337 w 12192000"/>
              <a:gd name="connsiteY91" fmla="*/ 2137719 h 3482342"/>
              <a:gd name="connsiteX92" fmla="*/ 5817682 w 12192000"/>
              <a:gd name="connsiteY92" fmla="*/ 2157358 h 3482342"/>
              <a:gd name="connsiteX93" fmla="*/ 5735300 w 12192000"/>
              <a:gd name="connsiteY93" fmla="*/ 2158902 h 3482342"/>
              <a:gd name="connsiteX94" fmla="*/ 5591469 w 12192000"/>
              <a:gd name="connsiteY94" fmla="*/ 2178389 h 3482342"/>
              <a:gd name="connsiteX95" fmla="*/ 5505818 w 12192000"/>
              <a:gd name="connsiteY95" fmla="*/ 2194207 h 3482342"/>
              <a:gd name="connsiteX96" fmla="*/ 5452860 w 12192000"/>
              <a:gd name="connsiteY96" fmla="*/ 2180085 h 3482342"/>
              <a:gd name="connsiteX97" fmla="*/ 5414282 w 12192000"/>
              <a:gd name="connsiteY97" fmla="*/ 2183070 h 3482342"/>
              <a:gd name="connsiteX98" fmla="*/ 5368369 w 12192000"/>
              <a:gd name="connsiteY98" fmla="*/ 2204272 h 3482342"/>
              <a:gd name="connsiteX99" fmla="*/ 5336354 w 12192000"/>
              <a:gd name="connsiteY99" fmla="*/ 2218920 h 3482342"/>
              <a:gd name="connsiteX100" fmla="*/ 5291263 w 12192000"/>
              <a:gd name="connsiteY100" fmla="*/ 2239182 h 3482342"/>
              <a:gd name="connsiteX101" fmla="*/ 5255152 w 12192000"/>
              <a:gd name="connsiteY101" fmla="*/ 2247164 h 3482342"/>
              <a:gd name="connsiteX102" fmla="*/ 5233796 w 12192000"/>
              <a:gd name="connsiteY102" fmla="*/ 2268260 h 3482342"/>
              <a:gd name="connsiteX103" fmla="*/ 5212786 w 12192000"/>
              <a:gd name="connsiteY103" fmla="*/ 2296592 h 3482342"/>
              <a:gd name="connsiteX104" fmla="*/ 5173523 w 12192000"/>
              <a:gd name="connsiteY104" fmla="*/ 2309057 h 3482342"/>
              <a:gd name="connsiteX105" fmla="*/ 5123830 w 12192000"/>
              <a:gd name="connsiteY105" fmla="*/ 2307070 h 3482342"/>
              <a:gd name="connsiteX106" fmla="*/ 5065426 w 12192000"/>
              <a:gd name="connsiteY106" fmla="*/ 2324076 h 3482342"/>
              <a:gd name="connsiteX107" fmla="*/ 4975908 w 12192000"/>
              <a:gd name="connsiteY107" fmla="*/ 2364128 h 3482342"/>
              <a:gd name="connsiteX108" fmla="*/ 4913723 w 12192000"/>
              <a:gd name="connsiteY108" fmla="*/ 2385265 h 3482342"/>
              <a:gd name="connsiteX109" fmla="*/ 4746485 w 12192000"/>
              <a:gd name="connsiteY109" fmla="*/ 2451769 h 3482342"/>
              <a:gd name="connsiteX110" fmla="*/ 4681588 w 12192000"/>
              <a:gd name="connsiteY110" fmla="*/ 2467494 h 3482342"/>
              <a:gd name="connsiteX111" fmla="*/ 1783655 w 12192000"/>
              <a:gd name="connsiteY111" fmla="*/ 3163860 h 3482342"/>
              <a:gd name="connsiteX112" fmla="*/ 1325955 w 12192000"/>
              <a:gd name="connsiteY112" fmla="*/ 3176692 h 3482342"/>
              <a:gd name="connsiteX113" fmla="*/ 1190384 w 12192000"/>
              <a:gd name="connsiteY113" fmla="*/ 3203504 h 3482342"/>
              <a:gd name="connsiteX114" fmla="*/ 1094537 w 12192000"/>
              <a:gd name="connsiteY114" fmla="*/ 3229469 h 3482342"/>
              <a:gd name="connsiteX115" fmla="*/ 779276 w 12192000"/>
              <a:gd name="connsiteY115" fmla="*/ 3327290 h 3482342"/>
              <a:gd name="connsiteX116" fmla="*/ 600378 w 12192000"/>
              <a:gd name="connsiteY116" fmla="*/ 3335250 h 3482342"/>
              <a:gd name="connsiteX117" fmla="*/ 493457 w 12192000"/>
              <a:gd name="connsiteY117" fmla="*/ 3365044 h 3482342"/>
              <a:gd name="connsiteX118" fmla="*/ 349402 w 12192000"/>
              <a:gd name="connsiteY118" fmla="*/ 3380897 h 3482342"/>
              <a:gd name="connsiteX119" fmla="*/ 192183 w 12192000"/>
              <a:gd name="connsiteY119" fmla="*/ 3460075 h 3482342"/>
              <a:gd name="connsiteX120" fmla="*/ 46713 w 12192000"/>
              <a:gd name="connsiteY120" fmla="*/ 3462986 h 3482342"/>
              <a:gd name="connsiteX121" fmla="*/ 2765 w 12192000"/>
              <a:gd name="connsiteY121" fmla="*/ 3480770 h 3482342"/>
              <a:gd name="connsiteX122" fmla="*/ 0 w 12192000"/>
              <a:gd name="connsiteY122" fmla="*/ 3482342 h 3482342"/>
              <a:gd name="connsiteX123" fmla="*/ 0 w 12192000"/>
              <a:gd name="connsiteY12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679906 w 12192000"/>
              <a:gd name="connsiteY29" fmla="*/ 1332049 h 3482342"/>
              <a:gd name="connsiteX30" fmla="*/ 10639834 w 12192000"/>
              <a:gd name="connsiteY30" fmla="*/ 1324989 h 3482342"/>
              <a:gd name="connsiteX31" fmla="*/ 10603863 w 12192000"/>
              <a:gd name="connsiteY31" fmla="*/ 1346886 h 3482342"/>
              <a:gd name="connsiteX32" fmla="*/ 10573203 w 12192000"/>
              <a:gd name="connsiteY32" fmla="*/ 1351996 h 3482342"/>
              <a:gd name="connsiteX33" fmla="*/ 10513263 w 12192000"/>
              <a:gd name="connsiteY33" fmla="*/ 1350756 h 3482342"/>
              <a:gd name="connsiteX34" fmla="*/ 10464012 w 12192000"/>
              <a:gd name="connsiteY34" fmla="*/ 1391778 h 3482342"/>
              <a:gd name="connsiteX35" fmla="*/ 10405409 w 12192000"/>
              <a:gd name="connsiteY35" fmla="*/ 1422789 h 3482342"/>
              <a:gd name="connsiteX36" fmla="*/ 10370530 w 12192000"/>
              <a:gd name="connsiteY36" fmla="*/ 1441596 h 3482342"/>
              <a:gd name="connsiteX37" fmla="*/ 10314361 w 12192000"/>
              <a:gd name="connsiteY37" fmla="*/ 1466924 h 3482342"/>
              <a:gd name="connsiteX38" fmla="*/ 10264922 w 12192000"/>
              <a:gd name="connsiteY38" fmla="*/ 1472107 h 3482342"/>
              <a:gd name="connsiteX39" fmla="*/ 10201385 w 12192000"/>
              <a:gd name="connsiteY39" fmla="*/ 1477515 h 3482342"/>
              <a:gd name="connsiteX40" fmla="*/ 10120184 w 12192000"/>
              <a:gd name="connsiteY40" fmla="*/ 1466924 h 3482342"/>
              <a:gd name="connsiteX41" fmla="*/ 10058690 w 12192000"/>
              <a:gd name="connsiteY41" fmla="*/ 1474888 h 3482342"/>
              <a:gd name="connsiteX42" fmla="*/ 10004424 w 12192000"/>
              <a:gd name="connsiteY42" fmla="*/ 1489801 h 3482342"/>
              <a:gd name="connsiteX43" fmla="*/ 9999951 w 12192000"/>
              <a:gd name="connsiteY43" fmla="*/ 1499127 h 3482342"/>
              <a:gd name="connsiteX44" fmla="*/ 9845462 w 12192000"/>
              <a:gd name="connsiteY44" fmla="*/ 1548192 h 3482342"/>
              <a:gd name="connsiteX45" fmla="*/ 9736156 w 12192000"/>
              <a:gd name="connsiteY45" fmla="*/ 1581928 h 3482342"/>
              <a:gd name="connsiteX46" fmla="*/ 9693355 w 12192000"/>
              <a:gd name="connsiteY46" fmla="*/ 1602632 h 3482342"/>
              <a:gd name="connsiteX47" fmla="*/ 9664242 w 12192000"/>
              <a:gd name="connsiteY47" fmla="*/ 1622075 h 3482342"/>
              <a:gd name="connsiteX48" fmla="*/ 9579195 w 12192000"/>
              <a:gd name="connsiteY48" fmla="*/ 1648017 h 3482342"/>
              <a:gd name="connsiteX49" fmla="*/ 9433652 w 12192000"/>
              <a:gd name="connsiteY49" fmla="*/ 1681174 h 3482342"/>
              <a:gd name="connsiteX50" fmla="*/ 9403775 w 12192000"/>
              <a:gd name="connsiteY50" fmla="*/ 1690403 h 3482342"/>
              <a:gd name="connsiteX51" fmla="*/ 9382503 w 12192000"/>
              <a:gd name="connsiteY51" fmla="*/ 1706957 h 3482342"/>
              <a:gd name="connsiteX52" fmla="*/ 9381410 w 12192000"/>
              <a:gd name="connsiteY52" fmla="*/ 1718312 h 3482342"/>
              <a:gd name="connsiteX53" fmla="*/ 9365685 w 12192000"/>
              <a:gd name="connsiteY53" fmla="*/ 1724772 h 3482342"/>
              <a:gd name="connsiteX54" fmla="*/ 9278020 w 12192000"/>
              <a:gd name="connsiteY54" fmla="*/ 1741161 h 3482342"/>
              <a:gd name="connsiteX55" fmla="*/ 9217145 w 12192000"/>
              <a:gd name="connsiteY55" fmla="*/ 1771195 h 3482342"/>
              <a:gd name="connsiteX56" fmla="*/ 8955875 w 12192000"/>
              <a:gd name="connsiteY56" fmla="*/ 1796806 h 3482342"/>
              <a:gd name="connsiteX57" fmla="*/ 8648415 w 12192000"/>
              <a:gd name="connsiteY57" fmla="*/ 1878623 h 3482342"/>
              <a:gd name="connsiteX58" fmla="*/ 8495949 w 12192000"/>
              <a:gd name="connsiteY58" fmla="*/ 1902425 h 3482342"/>
              <a:gd name="connsiteX59" fmla="*/ 8236214 w 12192000"/>
              <a:gd name="connsiteY59" fmla="*/ 190972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41837 w 12192000"/>
              <a:gd name="connsiteY69" fmla="*/ 1840640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686657 w 12192000"/>
              <a:gd name="connsiteY75" fmla="*/ 1907344 h 3482342"/>
              <a:gd name="connsiteX76" fmla="*/ 6651330 w 12192000"/>
              <a:gd name="connsiteY76" fmla="*/ 1922921 h 3482342"/>
              <a:gd name="connsiteX77" fmla="*/ 6622958 w 12192000"/>
              <a:gd name="connsiteY77" fmla="*/ 1936255 h 3482342"/>
              <a:gd name="connsiteX78" fmla="*/ 6522602 w 12192000"/>
              <a:gd name="connsiteY78" fmla="*/ 1954133 h 3482342"/>
              <a:gd name="connsiteX79" fmla="*/ 6444344 w 12192000"/>
              <a:gd name="connsiteY79" fmla="*/ 1969663 h 3482342"/>
              <a:gd name="connsiteX80" fmla="*/ 6409626 w 12192000"/>
              <a:gd name="connsiteY80" fmla="*/ 1978846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87205 w 12192000"/>
              <a:gd name="connsiteY84" fmla="*/ 2060048 h 3482342"/>
              <a:gd name="connsiteX85" fmla="*/ 6138780 w 12192000"/>
              <a:gd name="connsiteY85" fmla="*/ 2081918 h 3482342"/>
              <a:gd name="connsiteX86" fmla="*/ 6120125 w 12192000"/>
              <a:gd name="connsiteY86" fmla="*/ 2109475 h 3482342"/>
              <a:gd name="connsiteX87" fmla="*/ 6056576 w 12192000"/>
              <a:gd name="connsiteY87" fmla="*/ 2120066 h 3482342"/>
              <a:gd name="connsiteX88" fmla="*/ 5993794 w 12192000"/>
              <a:gd name="connsiteY88" fmla="*/ 2122569 h 3482342"/>
              <a:gd name="connsiteX89" fmla="*/ 5943601 w 12192000"/>
              <a:gd name="connsiteY89" fmla="*/ 2137719 h 3482342"/>
              <a:gd name="connsiteX90" fmla="*/ 5898141 w 12192000"/>
              <a:gd name="connsiteY90" fmla="*/ 2144806 h 3482342"/>
              <a:gd name="connsiteX91" fmla="*/ 5855337 w 12192000"/>
              <a:gd name="connsiteY91" fmla="*/ 2137719 h 3482342"/>
              <a:gd name="connsiteX92" fmla="*/ 5817682 w 12192000"/>
              <a:gd name="connsiteY92" fmla="*/ 2157358 h 3482342"/>
              <a:gd name="connsiteX93" fmla="*/ 5735300 w 12192000"/>
              <a:gd name="connsiteY93" fmla="*/ 2158902 h 3482342"/>
              <a:gd name="connsiteX94" fmla="*/ 5591469 w 12192000"/>
              <a:gd name="connsiteY94" fmla="*/ 2178389 h 3482342"/>
              <a:gd name="connsiteX95" fmla="*/ 5505818 w 12192000"/>
              <a:gd name="connsiteY95" fmla="*/ 2194207 h 3482342"/>
              <a:gd name="connsiteX96" fmla="*/ 5452860 w 12192000"/>
              <a:gd name="connsiteY96" fmla="*/ 2180085 h 3482342"/>
              <a:gd name="connsiteX97" fmla="*/ 5414282 w 12192000"/>
              <a:gd name="connsiteY97" fmla="*/ 2183070 h 3482342"/>
              <a:gd name="connsiteX98" fmla="*/ 5368369 w 12192000"/>
              <a:gd name="connsiteY98" fmla="*/ 2204272 h 3482342"/>
              <a:gd name="connsiteX99" fmla="*/ 5336354 w 12192000"/>
              <a:gd name="connsiteY99" fmla="*/ 2218920 h 3482342"/>
              <a:gd name="connsiteX100" fmla="*/ 5291263 w 12192000"/>
              <a:gd name="connsiteY100" fmla="*/ 2239182 h 3482342"/>
              <a:gd name="connsiteX101" fmla="*/ 5255152 w 12192000"/>
              <a:gd name="connsiteY101" fmla="*/ 2247164 h 3482342"/>
              <a:gd name="connsiteX102" fmla="*/ 5233796 w 12192000"/>
              <a:gd name="connsiteY102" fmla="*/ 2268260 h 3482342"/>
              <a:gd name="connsiteX103" fmla="*/ 5212786 w 12192000"/>
              <a:gd name="connsiteY103" fmla="*/ 2296592 h 3482342"/>
              <a:gd name="connsiteX104" fmla="*/ 5173523 w 12192000"/>
              <a:gd name="connsiteY104" fmla="*/ 2309057 h 3482342"/>
              <a:gd name="connsiteX105" fmla="*/ 5123830 w 12192000"/>
              <a:gd name="connsiteY105" fmla="*/ 2307070 h 3482342"/>
              <a:gd name="connsiteX106" fmla="*/ 5065426 w 12192000"/>
              <a:gd name="connsiteY106" fmla="*/ 2324076 h 3482342"/>
              <a:gd name="connsiteX107" fmla="*/ 4975908 w 12192000"/>
              <a:gd name="connsiteY107" fmla="*/ 2364128 h 3482342"/>
              <a:gd name="connsiteX108" fmla="*/ 4913723 w 12192000"/>
              <a:gd name="connsiteY108" fmla="*/ 2385265 h 3482342"/>
              <a:gd name="connsiteX109" fmla="*/ 4746485 w 12192000"/>
              <a:gd name="connsiteY109" fmla="*/ 2451769 h 3482342"/>
              <a:gd name="connsiteX110" fmla="*/ 4681588 w 12192000"/>
              <a:gd name="connsiteY110" fmla="*/ 2467494 h 3482342"/>
              <a:gd name="connsiteX111" fmla="*/ 1783655 w 12192000"/>
              <a:gd name="connsiteY111" fmla="*/ 3163860 h 3482342"/>
              <a:gd name="connsiteX112" fmla="*/ 1325955 w 12192000"/>
              <a:gd name="connsiteY112" fmla="*/ 3176692 h 3482342"/>
              <a:gd name="connsiteX113" fmla="*/ 1190384 w 12192000"/>
              <a:gd name="connsiteY113" fmla="*/ 3203504 h 3482342"/>
              <a:gd name="connsiteX114" fmla="*/ 1094537 w 12192000"/>
              <a:gd name="connsiteY114" fmla="*/ 3229469 h 3482342"/>
              <a:gd name="connsiteX115" fmla="*/ 779276 w 12192000"/>
              <a:gd name="connsiteY115" fmla="*/ 3327290 h 3482342"/>
              <a:gd name="connsiteX116" fmla="*/ 600378 w 12192000"/>
              <a:gd name="connsiteY116" fmla="*/ 3335250 h 3482342"/>
              <a:gd name="connsiteX117" fmla="*/ 493457 w 12192000"/>
              <a:gd name="connsiteY117" fmla="*/ 3365044 h 3482342"/>
              <a:gd name="connsiteX118" fmla="*/ 349402 w 12192000"/>
              <a:gd name="connsiteY118" fmla="*/ 3380897 h 3482342"/>
              <a:gd name="connsiteX119" fmla="*/ 192183 w 12192000"/>
              <a:gd name="connsiteY119" fmla="*/ 3460075 h 3482342"/>
              <a:gd name="connsiteX120" fmla="*/ 46713 w 12192000"/>
              <a:gd name="connsiteY120" fmla="*/ 3462986 h 3482342"/>
              <a:gd name="connsiteX121" fmla="*/ 2765 w 12192000"/>
              <a:gd name="connsiteY121" fmla="*/ 3480770 h 3482342"/>
              <a:gd name="connsiteX122" fmla="*/ 0 w 12192000"/>
              <a:gd name="connsiteY122" fmla="*/ 3482342 h 3482342"/>
              <a:gd name="connsiteX123" fmla="*/ 0 w 12192000"/>
              <a:gd name="connsiteY12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723900 w 12192000"/>
              <a:gd name="connsiteY29" fmla="*/ 1318642 h 3482342"/>
              <a:gd name="connsiteX30" fmla="*/ 10679906 w 12192000"/>
              <a:gd name="connsiteY30" fmla="*/ 1332049 h 3482342"/>
              <a:gd name="connsiteX31" fmla="*/ 10639834 w 12192000"/>
              <a:gd name="connsiteY31" fmla="*/ 1324989 h 3482342"/>
              <a:gd name="connsiteX32" fmla="*/ 10603863 w 12192000"/>
              <a:gd name="connsiteY32" fmla="*/ 1346886 h 3482342"/>
              <a:gd name="connsiteX33" fmla="*/ 10573203 w 12192000"/>
              <a:gd name="connsiteY33" fmla="*/ 1351996 h 3482342"/>
              <a:gd name="connsiteX34" fmla="*/ 10513263 w 12192000"/>
              <a:gd name="connsiteY34" fmla="*/ 1350756 h 3482342"/>
              <a:gd name="connsiteX35" fmla="*/ 10464012 w 12192000"/>
              <a:gd name="connsiteY35" fmla="*/ 1391778 h 3482342"/>
              <a:gd name="connsiteX36" fmla="*/ 10405409 w 12192000"/>
              <a:gd name="connsiteY36" fmla="*/ 1422789 h 3482342"/>
              <a:gd name="connsiteX37" fmla="*/ 10370530 w 12192000"/>
              <a:gd name="connsiteY37" fmla="*/ 1441596 h 3482342"/>
              <a:gd name="connsiteX38" fmla="*/ 10314361 w 12192000"/>
              <a:gd name="connsiteY38" fmla="*/ 1466924 h 3482342"/>
              <a:gd name="connsiteX39" fmla="*/ 10264922 w 12192000"/>
              <a:gd name="connsiteY39" fmla="*/ 1472107 h 3482342"/>
              <a:gd name="connsiteX40" fmla="*/ 10201385 w 12192000"/>
              <a:gd name="connsiteY40" fmla="*/ 1477515 h 3482342"/>
              <a:gd name="connsiteX41" fmla="*/ 10120184 w 12192000"/>
              <a:gd name="connsiteY41" fmla="*/ 1466924 h 3482342"/>
              <a:gd name="connsiteX42" fmla="*/ 10058690 w 12192000"/>
              <a:gd name="connsiteY42" fmla="*/ 1474888 h 3482342"/>
              <a:gd name="connsiteX43" fmla="*/ 10004424 w 12192000"/>
              <a:gd name="connsiteY43" fmla="*/ 1489801 h 3482342"/>
              <a:gd name="connsiteX44" fmla="*/ 9999951 w 12192000"/>
              <a:gd name="connsiteY44" fmla="*/ 1499127 h 3482342"/>
              <a:gd name="connsiteX45" fmla="*/ 9845462 w 12192000"/>
              <a:gd name="connsiteY45" fmla="*/ 1548192 h 3482342"/>
              <a:gd name="connsiteX46" fmla="*/ 9736156 w 12192000"/>
              <a:gd name="connsiteY46" fmla="*/ 1581928 h 3482342"/>
              <a:gd name="connsiteX47" fmla="*/ 9693355 w 12192000"/>
              <a:gd name="connsiteY47" fmla="*/ 1602632 h 3482342"/>
              <a:gd name="connsiteX48" fmla="*/ 9664242 w 12192000"/>
              <a:gd name="connsiteY48" fmla="*/ 1622075 h 3482342"/>
              <a:gd name="connsiteX49" fmla="*/ 9579195 w 12192000"/>
              <a:gd name="connsiteY49" fmla="*/ 1648017 h 3482342"/>
              <a:gd name="connsiteX50" fmla="*/ 9433652 w 12192000"/>
              <a:gd name="connsiteY50" fmla="*/ 1681174 h 3482342"/>
              <a:gd name="connsiteX51" fmla="*/ 9403775 w 12192000"/>
              <a:gd name="connsiteY51" fmla="*/ 1690403 h 3482342"/>
              <a:gd name="connsiteX52" fmla="*/ 9382503 w 12192000"/>
              <a:gd name="connsiteY52" fmla="*/ 1706957 h 3482342"/>
              <a:gd name="connsiteX53" fmla="*/ 9381410 w 12192000"/>
              <a:gd name="connsiteY53" fmla="*/ 1718312 h 3482342"/>
              <a:gd name="connsiteX54" fmla="*/ 9365685 w 12192000"/>
              <a:gd name="connsiteY54" fmla="*/ 1724772 h 3482342"/>
              <a:gd name="connsiteX55" fmla="*/ 9278020 w 12192000"/>
              <a:gd name="connsiteY55" fmla="*/ 1741161 h 3482342"/>
              <a:gd name="connsiteX56" fmla="*/ 9217145 w 12192000"/>
              <a:gd name="connsiteY56" fmla="*/ 1771195 h 3482342"/>
              <a:gd name="connsiteX57" fmla="*/ 8955875 w 12192000"/>
              <a:gd name="connsiteY57" fmla="*/ 1796806 h 3482342"/>
              <a:gd name="connsiteX58" fmla="*/ 8648415 w 12192000"/>
              <a:gd name="connsiteY58" fmla="*/ 1878623 h 3482342"/>
              <a:gd name="connsiteX59" fmla="*/ 8495949 w 12192000"/>
              <a:gd name="connsiteY59" fmla="*/ 1902425 h 3482342"/>
              <a:gd name="connsiteX60" fmla="*/ 8236214 w 12192000"/>
              <a:gd name="connsiteY60" fmla="*/ 190972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41837 w 12192000"/>
              <a:gd name="connsiteY70" fmla="*/ 1840640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686657 w 12192000"/>
              <a:gd name="connsiteY76" fmla="*/ 1907344 h 3482342"/>
              <a:gd name="connsiteX77" fmla="*/ 6651330 w 12192000"/>
              <a:gd name="connsiteY77" fmla="*/ 1922921 h 3482342"/>
              <a:gd name="connsiteX78" fmla="*/ 6622958 w 12192000"/>
              <a:gd name="connsiteY78" fmla="*/ 1936255 h 3482342"/>
              <a:gd name="connsiteX79" fmla="*/ 6522602 w 12192000"/>
              <a:gd name="connsiteY79" fmla="*/ 1954133 h 3482342"/>
              <a:gd name="connsiteX80" fmla="*/ 6444344 w 12192000"/>
              <a:gd name="connsiteY80" fmla="*/ 1969663 h 3482342"/>
              <a:gd name="connsiteX81" fmla="*/ 6409626 w 12192000"/>
              <a:gd name="connsiteY81" fmla="*/ 1978846 h 3482342"/>
              <a:gd name="connsiteX82" fmla="*/ 6333446 w 12192000"/>
              <a:gd name="connsiteY82" fmla="*/ 1997163 h 3482342"/>
              <a:gd name="connsiteX83" fmla="*/ 6294933 w 12192000"/>
              <a:gd name="connsiteY83" fmla="*/ 2019412 h 3482342"/>
              <a:gd name="connsiteX84" fmla="*/ 6238719 w 12192000"/>
              <a:gd name="connsiteY84" fmla="*/ 2042547 h 3482342"/>
              <a:gd name="connsiteX85" fmla="*/ 6187205 w 12192000"/>
              <a:gd name="connsiteY85" fmla="*/ 2060048 h 3482342"/>
              <a:gd name="connsiteX86" fmla="*/ 6138780 w 12192000"/>
              <a:gd name="connsiteY86" fmla="*/ 2081918 h 3482342"/>
              <a:gd name="connsiteX87" fmla="*/ 6120125 w 12192000"/>
              <a:gd name="connsiteY87" fmla="*/ 2109475 h 3482342"/>
              <a:gd name="connsiteX88" fmla="*/ 6056576 w 12192000"/>
              <a:gd name="connsiteY88" fmla="*/ 2120066 h 3482342"/>
              <a:gd name="connsiteX89" fmla="*/ 5993794 w 12192000"/>
              <a:gd name="connsiteY89" fmla="*/ 2122569 h 3482342"/>
              <a:gd name="connsiteX90" fmla="*/ 5943601 w 12192000"/>
              <a:gd name="connsiteY90" fmla="*/ 2137719 h 3482342"/>
              <a:gd name="connsiteX91" fmla="*/ 5898141 w 12192000"/>
              <a:gd name="connsiteY91" fmla="*/ 2144806 h 3482342"/>
              <a:gd name="connsiteX92" fmla="*/ 5855337 w 12192000"/>
              <a:gd name="connsiteY92" fmla="*/ 2137719 h 3482342"/>
              <a:gd name="connsiteX93" fmla="*/ 5817682 w 12192000"/>
              <a:gd name="connsiteY93" fmla="*/ 2157358 h 3482342"/>
              <a:gd name="connsiteX94" fmla="*/ 5735300 w 12192000"/>
              <a:gd name="connsiteY94" fmla="*/ 2158902 h 3482342"/>
              <a:gd name="connsiteX95" fmla="*/ 5591469 w 12192000"/>
              <a:gd name="connsiteY95" fmla="*/ 2178389 h 3482342"/>
              <a:gd name="connsiteX96" fmla="*/ 5505818 w 12192000"/>
              <a:gd name="connsiteY96" fmla="*/ 2194207 h 3482342"/>
              <a:gd name="connsiteX97" fmla="*/ 5452860 w 12192000"/>
              <a:gd name="connsiteY97" fmla="*/ 2180085 h 3482342"/>
              <a:gd name="connsiteX98" fmla="*/ 5414282 w 12192000"/>
              <a:gd name="connsiteY98" fmla="*/ 2183070 h 3482342"/>
              <a:gd name="connsiteX99" fmla="*/ 5368369 w 12192000"/>
              <a:gd name="connsiteY99" fmla="*/ 2204272 h 3482342"/>
              <a:gd name="connsiteX100" fmla="*/ 5336354 w 12192000"/>
              <a:gd name="connsiteY100" fmla="*/ 2218920 h 3482342"/>
              <a:gd name="connsiteX101" fmla="*/ 5291263 w 12192000"/>
              <a:gd name="connsiteY101" fmla="*/ 2239182 h 3482342"/>
              <a:gd name="connsiteX102" fmla="*/ 5255152 w 12192000"/>
              <a:gd name="connsiteY102" fmla="*/ 2247164 h 3482342"/>
              <a:gd name="connsiteX103" fmla="*/ 5233796 w 12192000"/>
              <a:gd name="connsiteY103" fmla="*/ 2268260 h 3482342"/>
              <a:gd name="connsiteX104" fmla="*/ 5212786 w 12192000"/>
              <a:gd name="connsiteY104" fmla="*/ 2296592 h 3482342"/>
              <a:gd name="connsiteX105" fmla="*/ 5173523 w 12192000"/>
              <a:gd name="connsiteY105" fmla="*/ 2309057 h 3482342"/>
              <a:gd name="connsiteX106" fmla="*/ 5123830 w 12192000"/>
              <a:gd name="connsiteY106" fmla="*/ 2307070 h 3482342"/>
              <a:gd name="connsiteX107" fmla="*/ 5065426 w 12192000"/>
              <a:gd name="connsiteY107" fmla="*/ 2324076 h 3482342"/>
              <a:gd name="connsiteX108" fmla="*/ 4975908 w 12192000"/>
              <a:gd name="connsiteY108" fmla="*/ 2364128 h 3482342"/>
              <a:gd name="connsiteX109" fmla="*/ 4913723 w 12192000"/>
              <a:gd name="connsiteY109" fmla="*/ 2385265 h 3482342"/>
              <a:gd name="connsiteX110" fmla="*/ 4746485 w 12192000"/>
              <a:gd name="connsiteY110" fmla="*/ 2451769 h 3482342"/>
              <a:gd name="connsiteX111" fmla="*/ 4681588 w 12192000"/>
              <a:gd name="connsiteY111" fmla="*/ 2467494 h 3482342"/>
              <a:gd name="connsiteX112" fmla="*/ 1783655 w 12192000"/>
              <a:gd name="connsiteY112" fmla="*/ 3163860 h 3482342"/>
              <a:gd name="connsiteX113" fmla="*/ 1325955 w 12192000"/>
              <a:gd name="connsiteY113" fmla="*/ 3176692 h 3482342"/>
              <a:gd name="connsiteX114" fmla="*/ 1190384 w 12192000"/>
              <a:gd name="connsiteY114" fmla="*/ 3203504 h 3482342"/>
              <a:gd name="connsiteX115" fmla="*/ 1094537 w 12192000"/>
              <a:gd name="connsiteY115" fmla="*/ 3229469 h 3482342"/>
              <a:gd name="connsiteX116" fmla="*/ 779276 w 12192000"/>
              <a:gd name="connsiteY116" fmla="*/ 3327290 h 3482342"/>
              <a:gd name="connsiteX117" fmla="*/ 600378 w 12192000"/>
              <a:gd name="connsiteY117" fmla="*/ 3335250 h 3482342"/>
              <a:gd name="connsiteX118" fmla="*/ 493457 w 12192000"/>
              <a:gd name="connsiteY118" fmla="*/ 3365044 h 3482342"/>
              <a:gd name="connsiteX119" fmla="*/ 349402 w 12192000"/>
              <a:gd name="connsiteY119" fmla="*/ 3380897 h 3482342"/>
              <a:gd name="connsiteX120" fmla="*/ 192183 w 12192000"/>
              <a:gd name="connsiteY120" fmla="*/ 3460075 h 3482342"/>
              <a:gd name="connsiteX121" fmla="*/ 46713 w 12192000"/>
              <a:gd name="connsiteY121" fmla="*/ 3462986 h 3482342"/>
              <a:gd name="connsiteX122" fmla="*/ 2765 w 12192000"/>
              <a:gd name="connsiteY122" fmla="*/ 3480770 h 3482342"/>
              <a:gd name="connsiteX123" fmla="*/ 0 w 12192000"/>
              <a:gd name="connsiteY123" fmla="*/ 3482342 h 3482342"/>
              <a:gd name="connsiteX124" fmla="*/ 0 w 12192000"/>
              <a:gd name="connsiteY12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79242 w 12192000"/>
              <a:gd name="connsiteY27" fmla="*/ 1269215 h 3482342"/>
              <a:gd name="connsiteX28" fmla="*/ 10850998 w 12192000"/>
              <a:gd name="connsiteY28" fmla="*/ 1269215 h 3482342"/>
              <a:gd name="connsiteX29" fmla="*/ 10815658 w 12192000"/>
              <a:gd name="connsiteY29" fmla="*/ 1287849 h 3482342"/>
              <a:gd name="connsiteX30" fmla="*/ 10723900 w 12192000"/>
              <a:gd name="connsiteY30" fmla="*/ 1318642 h 3482342"/>
              <a:gd name="connsiteX31" fmla="*/ 10679906 w 12192000"/>
              <a:gd name="connsiteY31" fmla="*/ 1332049 h 3482342"/>
              <a:gd name="connsiteX32" fmla="*/ 10639834 w 12192000"/>
              <a:gd name="connsiteY32" fmla="*/ 1324989 h 3482342"/>
              <a:gd name="connsiteX33" fmla="*/ 10603863 w 12192000"/>
              <a:gd name="connsiteY33" fmla="*/ 1346886 h 3482342"/>
              <a:gd name="connsiteX34" fmla="*/ 10573203 w 12192000"/>
              <a:gd name="connsiteY34" fmla="*/ 1351996 h 3482342"/>
              <a:gd name="connsiteX35" fmla="*/ 10513263 w 12192000"/>
              <a:gd name="connsiteY35" fmla="*/ 1350756 h 3482342"/>
              <a:gd name="connsiteX36" fmla="*/ 10464012 w 12192000"/>
              <a:gd name="connsiteY36" fmla="*/ 1391778 h 3482342"/>
              <a:gd name="connsiteX37" fmla="*/ 10405409 w 12192000"/>
              <a:gd name="connsiteY37" fmla="*/ 1422789 h 3482342"/>
              <a:gd name="connsiteX38" fmla="*/ 10370530 w 12192000"/>
              <a:gd name="connsiteY38" fmla="*/ 1441596 h 3482342"/>
              <a:gd name="connsiteX39" fmla="*/ 10314361 w 12192000"/>
              <a:gd name="connsiteY39" fmla="*/ 1466924 h 3482342"/>
              <a:gd name="connsiteX40" fmla="*/ 10264922 w 12192000"/>
              <a:gd name="connsiteY40" fmla="*/ 1472107 h 3482342"/>
              <a:gd name="connsiteX41" fmla="*/ 10201385 w 12192000"/>
              <a:gd name="connsiteY41" fmla="*/ 1477515 h 3482342"/>
              <a:gd name="connsiteX42" fmla="*/ 10120184 w 12192000"/>
              <a:gd name="connsiteY42" fmla="*/ 1466924 h 3482342"/>
              <a:gd name="connsiteX43" fmla="*/ 10058690 w 12192000"/>
              <a:gd name="connsiteY43" fmla="*/ 1474888 h 3482342"/>
              <a:gd name="connsiteX44" fmla="*/ 10004424 w 12192000"/>
              <a:gd name="connsiteY44" fmla="*/ 1489801 h 3482342"/>
              <a:gd name="connsiteX45" fmla="*/ 9999951 w 12192000"/>
              <a:gd name="connsiteY45" fmla="*/ 1499127 h 3482342"/>
              <a:gd name="connsiteX46" fmla="*/ 9845462 w 12192000"/>
              <a:gd name="connsiteY46" fmla="*/ 1548192 h 3482342"/>
              <a:gd name="connsiteX47" fmla="*/ 9736156 w 12192000"/>
              <a:gd name="connsiteY47" fmla="*/ 1581928 h 3482342"/>
              <a:gd name="connsiteX48" fmla="*/ 9693355 w 12192000"/>
              <a:gd name="connsiteY48" fmla="*/ 1602632 h 3482342"/>
              <a:gd name="connsiteX49" fmla="*/ 9664242 w 12192000"/>
              <a:gd name="connsiteY49" fmla="*/ 1622075 h 3482342"/>
              <a:gd name="connsiteX50" fmla="*/ 9579195 w 12192000"/>
              <a:gd name="connsiteY50" fmla="*/ 1648017 h 3482342"/>
              <a:gd name="connsiteX51" fmla="*/ 9433652 w 12192000"/>
              <a:gd name="connsiteY51" fmla="*/ 1681174 h 3482342"/>
              <a:gd name="connsiteX52" fmla="*/ 9403775 w 12192000"/>
              <a:gd name="connsiteY52" fmla="*/ 1690403 h 3482342"/>
              <a:gd name="connsiteX53" fmla="*/ 9382503 w 12192000"/>
              <a:gd name="connsiteY53" fmla="*/ 1706957 h 3482342"/>
              <a:gd name="connsiteX54" fmla="*/ 9381410 w 12192000"/>
              <a:gd name="connsiteY54" fmla="*/ 1718312 h 3482342"/>
              <a:gd name="connsiteX55" fmla="*/ 9365685 w 12192000"/>
              <a:gd name="connsiteY55" fmla="*/ 1724772 h 3482342"/>
              <a:gd name="connsiteX56" fmla="*/ 9278020 w 12192000"/>
              <a:gd name="connsiteY56" fmla="*/ 1741161 h 3482342"/>
              <a:gd name="connsiteX57" fmla="*/ 9217145 w 12192000"/>
              <a:gd name="connsiteY57" fmla="*/ 1771195 h 3482342"/>
              <a:gd name="connsiteX58" fmla="*/ 8955875 w 12192000"/>
              <a:gd name="connsiteY58" fmla="*/ 1796806 h 3482342"/>
              <a:gd name="connsiteX59" fmla="*/ 8648415 w 12192000"/>
              <a:gd name="connsiteY59" fmla="*/ 1878623 h 3482342"/>
              <a:gd name="connsiteX60" fmla="*/ 8495949 w 12192000"/>
              <a:gd name="connsiteY60" fmla="*/ 1902425 h 3482342"/>
              <a:gd name="connsiteX61" fmla="*/ 8236214 w 12192000"/>
              <a:gd name="connsiteY61" fmla="*/ 190972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41837 w 12192000"/>
              <a:gd name="connsiteY71" fmla="*/ 1840640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686657 w 12192000"/>
              <a:gd name="connsiteY77" fmla="*/ 1907344 h 3482342"/>
              <a:gd name="connsiteX78" fmla="*/ 6651330 w 12192000"/>
              <a:gd name="connsiteY78" fmla="*/ 1922921 h 3482342"/>
              <a:gd name="connsiteX79" fmla="*/ 6622958 w 12192000"/>
              <a:gd name="connsiteY79" fmla="*/ 1936255 h 3482342"/>
              <a:gd name="connsiteX80" fmla="*/ 6522602 w 12192000"/>
              <a:gd name="connsiteY80" fmla="*/ 1954133 h 3482342"/>
              <a:gd name="connsiteX81" fmla="*/ 6444344 w 12192000"/>
              <a:gd name="connsiteY81" fmla="*/ 1969663 h 3482342"/>
              <a:gd name="connsiteX82" fmla="*/ 6409626 w 12192000"/>
              <a:gd name="connsiteY82" fmla="*/ 1978846 h 3482342"/>
              <a:gd name="connsiteX83" fmla="*/ 6333446 w 12192000"/>
              <a:gd name="connsiteY83" fmla="*/ 1997163 h 3482342"/>
              <a:gd name="connsiteX84" fmla="*/ 6294933 w 12192000"/>
              <a:gd name="connsiteY84" fmla="*/ 2019412 h 3482342"/>
              <a:gd name="connsiteX85" fmla="*/ 6238719 w 12192000"/>
              <a:gd name="connsiteY85" fmla="*/ 2042547 h 3482342"/>
              <a:gd name="connsiteX86" fmla="*/ 6187205 w 12192000"/>
              <a:gd name="connsiteY86" fmla="*/ 2060048 h 3482342"/>
              <a:gd name="connsiteX87" fmla="*/ 6138780 w 12192000"/>
              <a:gd name="connsiteY87" fmla="*/ 2081918 h 3482342"/>
              <a:gd name="connsiteX88" fmla="*/ 6120125 w 12192000"/>
              <a:gd name="connsiteY88" fmla="*/ 2109475 h 3482342"/>
              <a:gd name="connsiteX89" fmla="*/ 6056576 w 12192000"/>
              <a:gd name="connsiteY89" fmla="*/ 2120066 h 3482342"/>
              <a:gd name="connsiteX90" fmla="*/ 5993794 w 12192000"/>
              <a:gd name="connsiteY90" fmla="*/ 2122569 h 3482342"/>
              <a:gd name="connsiteX91" fmla="*/ 5943601 w 12192000"/>
              <a:gd name="connsiteY91" fmla="*/ 2137719 h 3482342"/>
              <a:gd name="connsiteX92" fmla="*/ 5898141 w 12192000"/>
              <a:gd name="connsiteY92" fmla="*/ 2144806 h 3482342"/>
              <a:gd name="connsiteX93" fmla="*/ 5855337 w 12192000"/>
              <a:gd name="connsiteY93" fmla="*/ 2137719 h 3482342"/>
              <a:gd name="connsiteX94" fmla="*/ 5817682 w 12192000"/>
              <a:gd name="connsiteY94" fmla="*/ 2157358 h 3482342"/>
              <a:gd name="connsiteX95" fmla="*/ 5735300 w 12192000"/>
              <a:gd name="connsiteY95" fmla="*/ 2158902 h 3482342"/>
              <a:gd name="connsiteX96" fmla="*/ 5591469 w 12192000"/>
              <a:gd name="connsiteY96" fmla="*/ 2178389 h 3482342"/>
              <a:gd name="connsiteX97" fmla="*/ 5505818 w 12192000"/>
              <a:gd name="connsiteY97" fmla="*/ 2194207 h 3482342"/>
              <a:gd name="connsiteX98" fmla="*/ 5452860 w 12192000"/>
              <a:gd name="connsiteY98" fmla="*/ 2180085 h 3482342"/>
              <a:gd name="connsiteX99" fmla="*/ 5414282 w 12192000"/>
              <a:gd name="connsiteY99" fmla="*/ 2183070 h 3482342"/>
              <a:gd name="connsiteX100" fmla="*/ 5368369 w 12192000"/>
              <a:gd name="connsiteY100" fmla="*/ 2204272 h 3482342"/>
              <a:gd name="connsiteX101" fmla="*/ 5336354 w 12192000"/>
              <a:gd name="connsiteY101" fmla="*/ 2218920 h 3482342"/>
              <a:gd name="connsiteX102" fmla="*/ 5291263 w 12192000"/>
              <a:gd name="connsiteY102" fmla="*/ 2239182 h 3482342"/>
              <a:gd name="connsiteX103" fmla="*/ 5255152 w 12192000"/>
              <a:gd name="connsiteY103" fmla="*/ 2247164 h 3482342"/>
              <a:gd name="connsiteX104" fmla="*/ 5233796 w 12192000"/>
              <a:gd name="connsiteY104" fmla="*/ 2268260 h 3482342"/>
              <a:gd name="connsiteX105" fmla="*/ 5212786 w 12192000"/>
              <a:gd name="connsiteY105" fmla="*/ 2296592 h 3482342"/>
              <a:gd name="connsiteX106" fmla="*/ 5173523 w 12192000"/>
              <a:gd name="connsiteY106" fmla="*/ 2309057 h 3482342"/>
              <a:gd name="connsiteX107" fmla="*/ 5123830 w 12192000"/>
              <a:gd name="connsiteY107" fmla="*/ 2307070 h 3482342"/>
              <a:gd name="connsiteX108" fmla="*/ 5065426 w 12192000"/>
              <a:gd name="connsiteY108" fmla="*/ 2324076 h 3482342"/>
              <a:gd name="connsiteX109" fmla="*/ 4975908 w 12192000"/>
              <a:gd name="connsiteY109" fmla="*/ 2364128 h 3482342"/>
              <a:gd name="connsiteX110" fmla="*/ 4913723 w 12192000"/>
              <a:gd name="connsiteY110" fmla="*/ 2385265 h 3482342"/>
              <a:gd name="connsiteX111" fmla="*/ 4746485 w 12192000"/>
              <a:gd name="connsiteY111" fmla="*/ 2451769 h 3482342"/>
              <a:gd name="connsiteX112" fmla="*/ 4681588 w 12192000"/>
              <a:gd name="connsiteY112" fmla="*/ 2467494 h 3482342"/>
              <a:gd name="connsiteX113" fmla="*/ 1783655 w 12192000"/>
              <a:gd name="connsiteY113" fmla="*/ 3163860 h 3482342"/>
              <a:gd name="connsiteX114" fmla="*/ 1325955 w 12192000"/>
              <a:gd name="connsiteY114" fmla="*/ 3176692 h 3482342"/>
              <a:gd name="connsiteX115" fmla="*/ 1190384 w 12192000"/>
              <a:gd name="connsiteY115" fmla="*/ 3203504 h 3482342"/>
              <a:gd name="connsiteX116" fmla="*/ 1094537 w 12192000"/>
              <a:gd name="connsiteY116" fmla="*/ 3229469 h 3482342"/>
              <a:gd name="connsiteX117" fmla="*/ 779276 w 12192000"/>
              <a:gd name="connsiteY117" fmla="*/ 3327290 h 3482342"/>
              <a:gd name="connsiteX118" fmla="*/ 600378 w 12192000"/>
              <a:gd name="connsiteY118" fmla="*/ 3335250 h 3482342"/>
              <a:gd name="connsiteX119" fmla="*/ 493457 w 12192000"/>
              <a:gd name="connsiteY119" fmla="*/ 3365044 h 3482342"/>
              <a:gd name="connsiteX120" fmla="*/ 349402 w 12192000"/>
              <a:gd name="connsiteY120" fmla="*/ 3380897 h 3482342"/>
              <a:gd name="connsiteX121" fmla="*/ 192183 w 12192000"/>
              <a:gd name="connsiteY121" fmla="*/ 3460075 h 3482342"/>
              <a:gd name="connsiteX122" fmla="*/ 46713 w 12192000"/>
              <a:gd name="connsiteY122" fmla="*/ 3462986 h 3482342"/>
              <a:gd name="connsiteX123" fmla="*/ 2765 w 12192000"/>
              <a:gd name="connsiteY123" fmla="*/ 3480770 h 3482342"/>
              <a:gd name="connsiteX124" fmla="*/ 0 w 12192000"/>
              <a:gd name="connsiteY124" fmla="*/ 3482342 h 3482342"/>
              <a:gd name="connsiteX125" fmla="*/ 0 w 12192000"/>
              <a:gd name="connsiteY12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14361 w 12192000"/>
              <a:gd name="connsiteY40" fmla="*/ 1466924 h 3482342"/>
              <a:gd name="connsiteX41" fmla="*/ 10264922 w 12192000"/>
              <a:gd name="connsiteY41" fmla="*/ 1472107 h 3482342"/>
              <a:gd name="connsiteX42" fmla="*/ 10201385 w 12192000"/>
              <a:gd name="connsiteY42" fmla="*/ 1477515 h 3482342"/>
              <a:gd name="connsiteX43" fmla="*/ 10120184 w 12192000"/>
              <a:gd name="connsiteY43" fmla="*/ 1466924 h 3482342"/>
              <a:gd name="connsiteX44" fmla="*/ 10058690 w 12192000"/>
              <a:gd name="connsiteY44" fmla="*/ 1474888 h 3482342"/>
              <a:gd name="connsiteX45" fmla="*/ 10004424 w 12192000"/>
              <a:gd name="connsiteY45" fmla="*/ 1489801 h 3482342"/>
              <a:gd name="connsiteX46" fmla="*/ 9999951 w 12192000"/>
              <a:gd name="connsiteY46" fmla="*/ 1499127 h 3482342"/>
              <a:gd name="connsiteX47" fmla="*/ 9845462 w 12192000"/>
              <a:gd name="connsiteY47" fmla="*/ 1548192 h 3482342"/>
              <a:gd name="connsiteX48" fmla="*/ 9736156 w 12192000"/>
              <a:gd name="connsiteY48" fmla="*/ 1581928 h 3482342"/>
              <a:gd name="connsiteX49" fmla="*/ 9693355 w 12192000"/>
              <a:gd name="connsiteY49" fmla="*/ 1602632 h 3482342"/>
              <a:gd name="connsiteX50" fmla="*/ 9664242 w 12192000"/>
              <a:gd name="connsiteY50" fmla="*/ 1622075 h 3482342"/>
              <a:gd name="connsiteX51" fmla="*/ 9579195 w 12192000"/>
              <a:gd name="connsiteY51" fmla="*/ 1648017 h 3482342"/>
              <a:gd name="connsiteX52" fmla="*/ 9433652 w 12192000"/>
              <a:gd name="connsiteY52" fmla="*/ 1681174 h 3482342"/>
              <a:gd name="connsiteX53" fmla="*/ 9403775 w 12192000"/>
              <a:gd name="connsiteY53" fmla="*/ 1690403 h 3482342"/>
              <a:gd name="connsiteX54" fmla="*/ 9382503 w 12192000"/>
              <a:gd name="connsiteY54" fmla="*/ 1706957 h 3482342"/>
              <a:gd name="connsiteX55" fmla="*/ 9381410 w 12192000"/>
              <a:gd name="connsiteY55" fmla="*/ 1718312 h 3482342"/>
              <a:gd name="connsiteX56" fmla="*/ 9365685 w 12192000"/>
              <a:gd name="connsiteY56" fmla="*/ 1724772 h 3482342"/>
              <a:gd name="connsiteX57" fmla="*/ 9278020 w 12192000"/>
              <a:gd name="connsiteY57" fmla="*/ 1741161 h 3482342"/>
              <a:gd name="connsiteX58" fmla="*/ 9217145 w 12192000"/>
              <a:gd name="connsiteY58" fmla="*/ 1771195 h 3482342"/>
              <a:gd name="connsiteX59" fmla="*/ 8955875 w 12192000"/>
              <a:gd name="connsiteY59" fmla="*/ 1796806 h 3482342"/>
              <a:gd name="connsiteX60" fmla="*/ 8648415 w 12192000"/>
              <a:gd name="connsiteY60" fmla="*/ 1878623 h 3482342"/>
              <a:gd name="connsiteX61" fmla="*/ 8495949 w 12192000"/>
              <a:gd name="connsiteY61" fmla="*/ 1902425 h 3482342"/>
              <a:gd name="connsiteX62" fmla="*/ 8236214 w 12192000"/>
              <a:gd name="connsiteY62" fmla="*/ 1909725 h 3482342"/>
              <a:gd name="connsiteX63" fmla="*/ 8132104 w 12192000"/>
              <a:gd name="connsiteY63" fmla="*/ 1895727 h 3482342"/>
              <a:gd name="connsiteX64" fmla="*/ 7918078 w 12192000"/>
              <a:gd name="connsiteY64" fmla="*/ 1862668 h 3482342"/>
              <a:gd name="connsiteX65" fmla="*/ 7817899 w 12192000"/>
              <a:gd name="connsiteY65" fmla="*/ 1862176 h 3482342"/>
              <a:gd name="connsiteX66" fmla="*/ 7768994 w 12192000"/>
              <a:gd name="connsiteY66" fmla="*/ 1855721 h 3482342"/>
              <a:gd name="connsiteX67" fmla="*/ 7618027 w 12192000"/>
              <a:gd name="connsiteY67" fmla="*/ 1830959 h 3482342"/>
              <a:gd name="connsiteX68" fmla="*/ 7449425 w 12192000"/>
              <a:gd name="connsiteY68" fmla="*/ 1810910 h 3482342"/>
              <a:gd name="connsiteX69" fmla="*/ 7342915 w 12192000"/>
              <a:gd name="connsiteY69" fmla="*/ 1819827 h 3482342"/>
              <a:gd name="connsiteX70" fmla="*/ 7255191 w 12192000"/>
              <a:gd name="connsiteY70" fmla="*/ 1834354 h 3482342"/>
              <a:gd name="connsiteX71" fmla="*/ 7131205 w 12192000"/>
              <a:gd name="connsiteY71" fmla="*/ 1845557 h 3482342"/>
              <a:gd name="connsiteX72" fmla="*/ 6941837 w 12192000"/>
              <a:gd name="connsiteY72" fmla="*/ 1840640 h 3482342"/>
              <a:gd name="connsiteX73" fmla="*/ 6837145 w 12192000"/>
              <a:gd name="connsiteY73" fmla="*/ 1870724 h 3482342"/>
              <a:gd name="connsiteX74" fmla="*/ 6753991 w 12192000"/>
              <a:gd name="connsiteY74" fmla="*/ 1860969 h 3482342"/>
              <a:gd name="connsiteX75" fmla="*/ 6727754 w 12192000"/>
              <a:gd name="connsiteY75" fmla="*/ 1882372 h 3482342"/>
              <a:gd name="connsiteX76" fmla="*/ 6723371 w 12192000"/>
              <a:gd name="connsiteY76" fmla="*/ 1886494 h 3482342"/>
              <a:gd name="connsiteX77" fmla="*/ 6702779 w 12192000"/>
              <a:gd name="connsiteY77" fmla="*/ 1893601 h 3482342"/>
              <a:gd name="connsiteX78" fmla="*/ 6686657 w 12192000"/>
              <a:gd name="connsiteY78" fmla="*/ 1907344 h 3482342"/>
              <a:gd name="connsiteX79" fmla="*/ 6651330 w 12192000"/>
              <a:gd name="connsiteY79" fmla="*/ 1922921 h 3482342"/>
              <a:gd name="connsiteX80" fmla="*/ 6622958 w 12192000"/>
              <a:gd name="connsiteY80" fmla="*/ 1936255 h 3482342"/>
              <a:gd name="connsiteX81" fmla="*/ 6522602 w 12192000"/>
              <a:gd name="connsiteY81" fmla="*/ 1954133 h 3482342"/>
              <a:gd name="connsiteX82" fmla="*/ 6444344 w 12192000"/>
              <a:gd name="connsiteY82" fmla="*/ 1969663 h 3482342"/>
              <a:gd name="connsiteX83" fmla="*/ 6409626 w 12192000"/>
              <a:gd name="connsiteY83" fmla="*/ 1978846 h 3482342"/>
              <a:gd name="connsiteX84" fmla="*/ 6333446 w 12192000"/>
              <a:gd name="connsiteY84" fmla="*/ 1997163 h 3482342"/>
              <a:gd name="connsiteX85" fmla="*/ 6294933 w 12192000"/>
              <a:gd name="connsiteY85" fmla="*/ 2019412 h 3482342"/>
              <a:gd name="connsiteX86" fmla="*/ 6238719 w 12192000"/>
              <a:gd name="connsiteY86" fmla="*/ 2042547 h 3482342"/>
              <a:gd name="connsiteX87" fmla="*/ 6187205 w 12192000"/>
              <a:gd name="connsiteY87" fmla="*/ 2060048 h 3482342"/>
              <a:gd name="connsiteX88" fmla="*/ 6138780 w 12192000"/>
              <a:gd name="connsiteY88" fmla="*/ 2081918 h 3482342"/>
              <a:gd name="connsiteX89" fmla="*/ 6120125 w 12192000"/>
              <a:gd name="connsiteY89" fmla="*/ 2109475 h 3482342"/>
              <a:gd name="connsiteX90" fmla="*/ 6056576 w 12192000"/>
              <a:gd name="connsiteY90" fmla="*/ 2120066 h 3482342"/>
              <a:gd name="connsiteX91" fmla="*/ 5993794 w 12192000"/>
              <a:gd name="connsiteY91" fmla="*/ 2122569 h 3482342"/>
              <a:gd name="connsiteX92" fmla="*/ 5943601 w 12192000"/>
              <a:gd name="connsiteY92" fmla="*/ 2137719 h 3482342"/>
              <a:gd name="connsiteX93" fmla="*/ 5898141 w 12192000"/>
              <a:gd name="connsiteY93" fmla="*/ 2144806 h 3482342"/>
              <a:gd name="connsiteX94" fmla="*/ 5855337 w 12192000"/>
              <a:gd name="connsiteY94" fmla="*/ 2137719 h 3482342"/>
              <a:gd name="connsiteX95" fmla="*/ 5817682 w 12192000"/>
              <a:gd name="connsiteY95" fmla="*/ 2157358 h 3482342"/>
              <a:gd name="connsiteX96" fmla="*/ 5735300 w 12192000"/>
              <a:gd name="connsiteY96" fmla="*/ 2158902 h 3482342"/>
              <a:gd name="connsiteX97" fmla="*/ 5591469 w 12192000"/>
              <a:gd name="connsiteY97" fmla="*/ 2178389 h 3482342"/>
              <a:gd name="connsiteX98" fmla="*/ 5505818 w 12192000"/>
              <a:gd name="connsiteY98" fmla="*/ 2194207 h 3482342"/>
              <a:gd name="connsiteX99" fmla="*/ 5452860 w 12192000"/>
              <a:gd name="connsiteY99" fmla="*/ 2180085 h 3482342"/>
              <a:gd name="connsiteX100" fmla="*/ 5414282 w 12192000"/>
              <a:gd name="connsiteY100" fmla="*/ 2183070 h 3482342"/>
              <a:gd name="connsiteX101" fmla="*/ 5368369 w 12192000"/>
              <a:gd name="connsiteY101" fmla="*/ 2204272 h 3482342"/>
              <a:gd name="connsiteX102" fmla="*/ 5336354 w 12192000"/>
              <a:gd name="connsiteY102" fmla="*/ 2218920 h 3482342"/>
              <a:gd name="connsiteX103" fmla="*/ 5291263 w 12192000"/>
              <a:gd name="connsiteY103" fmla="*/ 2239182 h 3482342"/>
              <a:gd name="connsiteX104" fmla="*/ 5255152 w 12192000"/>
              <a:gd name="connsiteY104" fmla="*/ 2247164 h 3482342"/>
              <a:gd name="connsiteX105" fmla="*/ 5233796 w 12192000"/>
              <a:gd name="connsiteY105" fmla="*/ 2268260 h 3482342"/>
              <a:gd name="connsiteX106" fmla="*/ 5212786 w 12192000"/>
              <a:gd name="connsiteY106" fmla="*/ 2296592 h 3482342"/>
              <a:gd name="connsiteX107" fmla="*/ 5173523 w 12192000"/>
              <a:gd name="connsiteY107" fmla="*/ 2309057 h 3482342"/>
              <a:gd name="connsiteX108" fmla="*/ 5123830 w 12192000"/>
              <a:gd name="connsiteY108" fmla="*/ 2307070 h 3482342"/>
              <a:gd name="connsiteX109" fmla="*/ 5065426 w 12192000"/>
              <a:gd name="connsiteY109" fmla="*/ 2324076 h 3482342"/>
              <a:gd name="connsiteX110" fmla="*/ 4975908 w 12192000"/>
              <a:gd name="connsiteY110" fmla="*/ 2364128 h 3482342"/>
              <a:gd name="connsiteX111" fmla="*/ 4913723 w 12192000"/>
              <a:gd name="connsiteY111" fmla="*/ 2385265 h 3482342"/>
              <a:gd name="connsiteX112" fmla="*/ 4746485 w 12192000"/>
              <a:gd name="connsiteY112" fmla="*/ 2451769 h 3482342"/>
              <a:gd name="connsiteX113" fmla="*/ 4681588 w 12192000"/>
              <a:gd name="connsiteY113" fmla="*/ 2467494 h 3482342"/>
              <a:gd name="connsiteX114" fmla="*/ 1783655 w 12192000"/>
              <a:gd name="connsiteY114" fmla="*/ 3163860 h 3482342"/>
              <a:gd name="connsiteX115" fmla="*/ 1325955 w 12192000"/>
              <a:gd name="connsiteY115" fmla="*/ 3176692 h 3482342"/>
              <a:gd name="connsiteX116" fmla="*/ 1190384 w 12192000"/>
              <a:gd name="connsiteY116" fmla="*/ 3203504 h 3482342"/>
              <a:gd name="connsiteX117" fmla="*/ 1094537 w 12192000"/>
              <a:gd name="connsiteY117" fmla="*/ 3229469 h 3482342"/>
              <a:gd name="connsiteX118" fmla="*/ 779276 w 12192000"/>
              <a:gd name="connsiteY118" fmla="*/ 3327290 h 3482342"/>
              <a:gd name="connsiteX119" fmla="*/ 600378 w 12192000"/>
              <a:gd name="connsiteY119" fmla="*/ 3335250 h 3482342"/>
              <a:gd name="connsiteX120" fmla="*/ 493457 w 12192000"/>
              <a:gd name="connsiteY120" fmla="*/ 3365044 h 3482342"/>
              <a:gd name="connsiteX121" fmla="*/ 349402 w 12192000"/>
              <a:gd name="connsiteY121" fmla="*/ 3380897 h 3482342"/>
              <a:gd name="connsiteX122" fmla="*/ 192183 w 12192000"/>
              <a:gd name="connsiteY122" fmla="*/ 3460075 h 3482342"/>
              <a:gd name="connsiteX123" fmla="*/ 46713 w 12192000"/>
              <a:gd name="connsiteY123" fmla="*/ 3462986 h 3482342"/>
              <a:gd name="connsiteX124" fmla="*/ 2765 w 12192000"/>
              <a:gd name="connsiteY124" fmla="*/ 3480770 h 3482342"/>
              <a:gd name="connsiteX125" fmla="*/ 0 w 12192000"/>
              <a:gd name="connsiteY125" fmla="*/ 3482342 h 3482342"/>
              <a:gd name="connsiteX126" fmla="*/ 0 w 12192000"/>
              <a:gd name="connsiteY12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00239 w 12192000"/>
              <a:gd name="connsiteY40" fmla="*/ 1456332 h 3482342"/>
              <a:gd name="connsiteX41" fmla="*/ 10264922 w 12192000"/>
              <a:gd name="connsiteY41" fmla="*/ 1472107 h 3482342"/>
              <a:gd name="connsiteX42" fmla="*/ 10201385 w 12192000"/>
              <a:gd name="connsiteY42" fmla="*/ 1477515 h 3482342"/>
              <a:gd name="connsiteX43" fmla="*/ 10120184 w 12192000"/>
              <a:gd name="connsiteY43" fmla="*/ 1466924 h 3482342"/>
              <a:gd name="connsiteX44" fmla="*/ 10058690 w 12192000"/>
              <a:gd name="connsiteY44" fmla="*/ 1474888 h 3482342"/>
              <a:gd name="connsiteX45" fmla="*/ 10004424 w 12192000"/>
              <a:gd name="connsiteY45" fmla="*/ 1489801 h 3482342"/>
              <a:gd name="connsiteX46" fmla="*/ 9999951 w 12192000"/>
              <a:gd name="connsiteY46" fmla="*/ 1499127 h 3482342"/>
              <a:gd name="connsiteX47" fmla="*/ 9845462 w 12192000"/>
              <a:gd name="connsiteY47" fmla="*/ 1548192 h 3482342"/>
              <a:gd name="connsiteX48" fmla="*/ 9736156 w 12192000"/>
              <a:gd name="connsiteY48" fmla="*/ 1581928 h 3482342"/>
              <a:gd name="connsiteX49" fmla="*/ 9693355 w 12192000"/>
              <a:gd name="connsiteY49" fmla="*/ 1602632 h 3482342"/>
              <a:gd name="connsiteX50" fmla="*/ 9664242 w 12192000"/>
              <a:gd name="connsiteY50" fmla="*/ 1622075 h 3482342"/>
              <a:gd name="connsiteX51" fmla="*/ 9579195 w 12192000"/>
              <a:gd name="connsiteY51" fmla="*/ 1648017 h 3482342"/>
              <a:gd name="connsiteX52" fmla="*/ 9433652 w 12192000"/>
              <a:gd name="connsiteY52" fmla="*/ 1681174 h 3482342"/>
              <a:gd name="connsiteX53" fmla="*/ 9403775 w 12192000"/>
              <a:gd name="connsiteY53" fmla="*/ 1690403 h 3482342"/>
              <a:gd name="connsiteX54" fmla="*/ 9382503 w 12192000"/>
              <a:gd name="connsiteY54" fmla="*/ 1706957 h 3482342"/>
              <a:gd name="connsiteX55" fmla="*/ 9381410 w 12192000"/>
              <a:gd name="connsiteY55" fmla="*/ 1718312 h 3482342"/>
              <a:gd name="connsiteX56" fmla="*/ 9365685 w 12192000"/>
              <a:gd name="connsiteY56" fmla="*/ 1724772 h 3482342"/>
              <a:gd name="connsiteX57" fmla="*/ 9278020 w 12192000"/>
              <a:gd name="connsiteY57" fmla="*/ 1741161 h 3482342"/>
              <a:gd name="connsiteX58" fmla="*/ 9217145 w 12192000"/>
              <a:gd name="connsiteY58" fmla="*/ 1771195 h 3482342"/>
              <a:gd name="connsiteX59" fmla="*/ 8955875 w 12192000"/>
              <a:gd name="connsiteY59" fmla="*/ 1796806 h 3482342"/>
              <a:gd name="connsiteX60" fmla="*/ 8648415 w 12192000"/>
              <a:gd name="connsiteY60" fmla="*/ 1878623 h 3482342"/>
              <a:gd name="connsiteX61" fmla="*/ 8495949 w 12192000"/>
              <a:gd name="connsiteY61" fmla="*/ 1902425 h 3482342"/>
              <a:gd name="connsiteX62" fmla="*/ 8236214 w 12192000"/>
              <a:gd name="connsiteY62" fmla="*/ 1909725 h 3482342"/>
              <a:gd name="connsiteX63" fmla="*/ 8132104 w 12192000"/>
              <a:gd name="connsiteY63" fmla="*/ 1895727 h 3482342"/>
              <a:gd name="connsiteX64" fmla="*/ 7918078 w 12192000"/>
              <a:gd name="connsiteY64" fmla="*/ 1862668 h 3482342"/>
              <a:gd name="connsiteX65" fmla="*/ 7817899 w 12192000"/>
              <a:gd name="connsiteY65" fmla="*/ 1862176 h 3482342"/>
              <a:gd name="connsiteX66" fmla="*/ 7768994 w 12192000"/>
              <a:gd name="connsiteY66" fmla="*/ 1855721 h 3482342"/>
              <a:gd name="connsiteX67" fmla="*/ 7618027 w 12192000"/>
              <a:gd name="connsiteY67" fmla="*/ 1830959 h 3482342"/>
              <a:gd name="connsiteX68" fmla="*/ 7449425 w 12192000"/>
              <a:gd name="connsiteY68" fmla="*/ 1810910 h 3482342"/>
              <a:gd name="connsiteX69" fmla="*/ 7342915 w 12192000"/>
              <a:gd name="connsiteY69" fmla="*/ 1819827 h 3482342"/>
              <a:gd name="connsiteX70" fmla="*/ 7255191 w 12192000"/>
              <a:gd name="connsiteY70" fmla="*/ 1834354 h 3482342"/>
              <a:gd name="connsiteX71" fmla="*/ 7131205 w 12192000"/>
              <a:gd name="connsiteY71" fmla="*/ 1845557 h 3482342"/>
              <a:gd name="connsiteX72" fmla="*/ 6941837 w 12192000"/>
              <a:gd name="connsiteY72" fmla="*/ 1840640 h 3482342"/>
              <a:gd name="connsiteX73" fmla="*/ 6837145 w 12192000"/>
              <a:gd name="connsiteY73" fmla="*/ 1870724 h 3482342"/>
              <a:gd name="connsiteX74" fmla="*/ 6753991 w 12192000"/>
              <a:gd name="connsiteY74" fmla="*/ 1860969 h 3482342"/>
              <a:gd name="connsiteX75" fmla="*/ 6727754 w 12192000"/>
              <a:gd name="connsiteY75" fmla="*/ 1882372 h 3482342"/>
              <a:gd name="connsiteX76" fmla="*/ 6723371 w 12192000"/>
              <a:gd name="connsiteY76" fmla="*/ 1886494 h 3482342"/>
              <a:gd name="connsiteX77" fmla="*/ 6702779 w 12192000"/>
              <a:gd name="connsiteY77" fmla="*/ 1893601 h 3482342"/>
              <a:gd name="connsiteX78" fmla="*/ 6686657 w 12192000"/>
              <a:gd name="connsiteY78" fmla="*/ 1907344 h 3482342"/>
              <a:gd name="connsiteX79" fmla="*/ 6651330 w 12192000"/>
              <a:gd name="connsiteY79" fmla="*/ 1922921 h 3482342"/>
              <a:gd name="connsiteX80" fmla="*/ 6622958 w 12192000"/>
              <a:gd name="connsiteY80" fmla="*/ 1936255 h 3482342"/>
              <a:gd name="connsiteX81" fmla="*/ 6522602 w 12192000"/>
              <a:gd name="connsiteY81" fmla="*/ 1954133 h 3482342"/>
              <a:gd name="connsiteX82" fmla="*/ 6444344 w 12192000"/>
              <a:gd name="connsiteY82" fmla="*/ 1969663 h 3482342"/>
              <a:gd name="connsiteX83" fmla="*/ 6409626 w 12192000"/>
              <a:gd name="connsiteY83" fmla="*/ 1978846 h 3482342"/>
              <a:gd name="connsiteX84" fmla="*/ 6333446 w 12192000"/>
              <a:gd name="connsiteY84" fmla="*/ 1997163 h 3482342"/>
              <a:gd name="connsiteX85" fmla="*/ 6294933 w 12192000"/>
              <a:gd name="connsiteY85" fmla="*/ 2019412 h 3482342"/>
              <a:gd name="connsiteX86" fmla="*/ 6238719 w 12192000"/>
              <a:gd name="connsiteY86" fmla="*/ 2042547 h 3482342"/>
              <a:gd name="connsiteX87" fmla="*/ 6187205 w 12192000"/>
              <a:gd name="connsiteY87" fmla="*/ 2060048 h 3482342"/>
              <a:gd name="connsiteX88" fmla="*/ 6138780 w 12192000"/>
              <a:gd name="connsiteY88" fmla="*/ 2081918 h 3482342"/>
              <a:gd name="connsiteX89" fmla="*/ 6120125 w 12192000"/>
              <a:gd name="connsiteY89" fmla="*/ 2109475 h 3482342"/>
              <a:gd name="connsiteX90" fmla="*/ 6056576 w 12192000"/>
              <a:gd name="connsiteY90" fmla="*/ 2120066 h 3482342"/>
              <a:gd name="connsiteX91" fmla="*/ 5993794 w 12192000"/>
              <a:gd name="connsiteY91" fmla="*/ 2122569 h 3482342"/>
              <a:gd name="connsiteX92" fmla="*/ 5943601 w 12192000"/>
              <a:gd name="connsiteY92" fmla="*/ 2137719 h 3482342"/>
              <a:gd name="connsiteX93" fmla="*/ 5898141 w 12192000"/>
              <a:gd name="connsiteY93" fmla="*/ 2144806 h 3482342"/>
              <a:gd name="connsiteX94" fmla="*/ 5855337 w 12192000"/>
              <a:gd name="connsiteY94" fmla="*/ 2137719 h 3482342"/>
              <a:gd name="connsiteX95" fmla="*/ 5817682 w 12192000"/>
              <a:gd name="connsiteY95" fmla="*/ 2157358 h 3482342"/>
              <a:gd name="connsiteX96" fmla="*/ 5735300 w 12192000"/>
              <a:gd name="connsiteY96" fmla="*/ 2158902 h 3482342"/>
              <a:gd name="connsiteX97" fmla="*/ 5591469 w 12192000"/>
              <a:gd name="connsiteY97" fmla="*/ 2178389 h 3482342"/>
              <a:gd name="connsiteX98" fmla="*/ 5505818 w 12192000"/>
              <a:gd name="connsiteY98" fmla="*/ 2194207 h 3482342"/>
              <a:gd name="connsiteX99" fmla="*/ 5452860 w 12192000"/>
              <a:gd name="connsiteY99" fmla="*/ 2180085 h 3482342"/>
              <a:gd name="connsiteX100" fmla="*/ 5414282 w 12192000"/>
              <a:gd name="connsiteY100" fmla="*/ 2183070 h 3482342"/>
              <a:gd name="connsiteX101" fmla="*/ 5368369 w 12192000"/>
              <a:gd name="connsiteY101" fmla="*/ 2204272 h 3482342"/>
              <a:gd name="connsiteX102" fmla="*/ 5336354 w 12192000"/>
              <a:gd name="connsiteY102" fmla="*/ 2218920 h 3482342"/>
              <a:gd name="connsiteX103" fmla="*/ 5291263 w 12192000"/>
              <a:gd name="connsiteY103" fmla="*/ 2239182 h 3482342"/>
              <a:gd name="connsiteX104" fmla="*/ 5255152 w 12192000"/>
              <a:gd name="connsiteY104" fmla="*/ 2247164 h 3482342"/>
              <a:gd name="connsiteX105" fmla="*/ 5233796 w 12192000"/>
              <a:gd name="connsiteY105" fmla="*/ 2268260 h 3482342"/>
              <a:gd name="connsiteX106" fmla="*/ 5212786 w 12192000"/>
              <a:gd name="connsiteY106" fmla="*/ 2296592 h 3482342"/>
              <a:gd name="connsiteX107" fmla="*/ 5173523 w 12192000"/>
              <a:gd name="connsiteY107" fmla="*/ 2309057 h 3482342"/>
              <a:gd name="connsiteX108" fmla="*/ 5123830 w 12192000"/>
              <a:gd name="connsiteY108" fmla="*/ 2307070 h 3482342"/>
              <a:gd name="connsiteX109" fmla="*/ 5065426 w 12192000"/>
              <a:gd name="connsiteY109" fmla="*/ 2324076 h 3482342"/>
              <a:gd name="connsiteX110" fmla="*/ 4975908 w 12192000"/>
              <a:gd name="connsiteY110" fmla="*/ 2364128 h 3482342"/>
              <a:gd name="connsiteX111" fmla="*/ 4913723 w 12192000"/>
              <a:gd name="connsiteY111" fmla="*/ 2385265 h 3482342"/>
              <a:gd name="connsiteX112" fmla="*/ 4746485 w 12192000"/>
              <a:gd name="connsiteY112" fmla="*/ 2451769 h 3482342"/>
              <a:gd name="connsiteX113" fmla="*/ 4681588 w 12192000"/>
              <a:gd name="connsiteY113" fmla="*/ 2467494 h 3482342"/>
              <a:gd name="connsiteX114" fmla="*/ 1783655 w 12192000"/>
              <a:gd name="connsiteY114" fmla="*/ 3163860 h 3482342"/>
              <a:gd name="connsiteX115" fmla="*/ 1325955 w 12192000"/>
              <a:gd name="connsiteY115" fmla="*/ 3176692 h 3482342"/>
              <a:gd name="connsiteX116" fmla="*/ 1190384 w 12192000"/>
              <a:gd name="connsiteY116" fmla="*/ 3203504 h 3482342"/>
              <a:gd name="connsiteX117" fmla="*/ 1094537 w 12192000"/>
              <a:gd name="connsiteY117" fmla="*/ 3229469 h 3482342"/>
              <a:gd name="connsiteX118" fmla="*/ 779276 w 12192000"/>
              <a:gd name="connsiteY118" fmla="*/ 3327290 h 3482342"/>
              <a:gd name="connsiteX119" fmla="*/ 600378 w 12192000"/>
              <a:gd name="connsiteY119" fmla="*/ 3335250 h 3482342"/>
              <a:gd name="connsiteX120" fmla="*/ 493457 w 12192000"/>
              <a:gd name="connsiteY120" fmla="*/ 3365044 h 3482342"/>
              <a:gd name="connsiteX121" fmla="*/ 349402 w 12192000"/>
              <a:gd name="connsiteY121" fmla="*/ 3380897 h 3482342"/>
              <a:gd name="connsiteX122" fmla="*/ 192183 w 12192000"/>
              <a:gd name="connsiteY122" fmla="*/ 3460075 h 3482342"/>
              <a:gd name="connsiteX123" fmla="*/ 46713 w 12192000"/>
              <a:gd name="connsiteY123" fmla="*/ 3462986 h 3482342"/>
              <a:gd name="connsiteX124" fmla="*/ 2765 w 12192000"/>
              <a:gd name="connsiteY124" fmla="*/ 3480770 h 3482342"/>
              <a:gd name="connsiteX125" fmla="*/ 0 w 12192000"/>
              <a:gd name="connsiteY125" fmla="*/ 3482342 h 3482342"/>
              <a:gd name="connsiteX126" fmla="*/ 0 w 12192000"/>
              <a:gd name="connsiteY12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00239 w 12192000"/>
              <a:gd name="connsiteY40" fmla="*/ 1456332 h 3482342"/>
              <a:gd name="connsiteX41" fmla="*/ 10264922 w 12192000"/>
              <a:gd name="connsiteY41" fmla="*/ 1472107 h 3482342"/>
              <a:gd name="connsiteX42" fmla="*/ 10201385 w 12192000"/>
              <a:gd name="connsiteY42" fmla="*/ 1477515 h 3482342"/>
              <a:gd name="connsiteX43" fmla="*/ 10151958 w 12192000"/>
              <a:gd name="connsiteY43" fmla="*/ 1477515 h 3482342"/>
              <a:gd name="connsiteX44" fmla="*/ 10120184 w 12192000"/>
              <a:gd name="connsiteY44" fmla="*/ 1466924 h 3482342"/>
              <a:gd name="connsiteX45" fmla="*/ 10058690 w 12192000"/>
              <a:gd name="connsiteY45" fmla="*/ 1474888 h 3482342"/>
              <a:gd name="connsiteX46" fmla="*/ 10004424 w 12192000"/>
              <a:gd name="connsiteY46" fmla="*/ 1489801 h 3482342"/>
              <a:gd name="connsiteX47" fmla="*/ 9999951 w 12192000"/>
              <a:gd name="connsiteY47" fmla="*/ 1499127 h 3482342"/>
              <a:gd name="connsiteX48" fmla="*/ 9845462 w 12192000"/>
              <a:gd name="connsiteY48" fmla="*/ 1548192 h 3482342"/>
              <a:gd name="connsiteX49" fmla="*/ 9736156 w 12192000"/>
              <a:gd name="connsiteY49" fmla="*/ 1581928 h 3482342"/>
              <a:gd name="connsiteX50" fmla="*/ 9693355 w 12192000"/>
              <a:gd name="connsiteY50" fmla="*/ 1602632 h 3482342"/>
              <a:gd name="connsiteX51" fmla="*/ 9664242 w 12192000"/>
              <a:gd name="connsiteY51" fmla="*/ 1622075 h 3482342"/>
              <a:gd name="connsiteX52" fmla="*/ 9579195 w 12192000"/>
              <a:gd name="connsiteY52" fmla="*/ 1648017 h 3482342"/>
              <a:gd name="connsiteX53" fmla="*/ 9433652 w 12192000"/>
              <a:gd name="connsiteY53" fmla="*/ 1681174 h 3482342"/>
              <a:gd name="connsiteX54" fmla="*/ 9403775 w 12192000"/>
              <a:gd name="connsiteY54" fmla="*/ 1690403 h 3482342"/>
              <a:gd name="connsiteX55" fmla="*/ 9382503 w 12192000"/>
              <a:gd name="connsiteY55" fmla="*/ 1706957 h 3482342"/>
              <a:gd name="connsiteX56" fmla="*/ 9381410 w 12192000"/>
              <a:gd name="connsiteY56" fmla="*/ 1718312 h 3482342"/>
              <a:gd name="connsiteX57" fmla="*/ 9365685 w 12192000"/>
              <a:gd name="connsiteY57" fmla="*/ 1724772 h 3482342"/>
              <a:gd name="connsiteX58" fmla="*/ 9278020 w 12192000"/>
              <a:gd name="connsiteY58" fmla="*/ 1741161 h 3482342"/>
              <a:gd name="connsiteX59" fmla="*/ 9217145 w 12192000"/>
              <a:gd name="connsiteY59" fmla="*/ 1771195 h 3482342"/>
              <a:gd name="connsiteX60" fmla="*/ 8955875 w 12192000"/>
              <a:gd name="connsiteY60" fmla="*/ 1796806 h 3482342"/>
              <a:gd name="connsiteX61" fmla="*/ 8648415 w 12192000"/>
              <a:gd name="connsiteY61" fmla="*/ 1878623 h 3482342"/>
              <a:gd name="connsiteX62" fmla="*/ 8495949 w 12192000"/>
              <a:gd name="connsiteY62" fmla="*/ 1902425 h 3482342"/>
              <a:gd name="connsiteX63" fmla="*/ 8236214 w 12192000"/>
              <a:gd name="connsiteY63" fmla="*/ 1909725 h 3482342"/>
              <a:gd name="connsiteX64" fmla="*/ 8132104 w 12192000"/>
              <a:gd name="connsiteY64" fmla="*/ 1895727 h 3482342"/>
              <a:gd name="connsiteX65" fmla="*/ 7918078 w 12192000"/>
              <a:gd name="connsiteY65" fmla="*/ 1862668 h 3482342"/>
              <a:gd name="connsiteX66" fmla="*/ 7817899 w 12192000"/>
              <a:gd name="connsiteY66" fmla="*/ 1862176 h 3482342"/>
              <a:gd name="connsiteX67" fmla="*/ 7768994 w 12192000"/>
              <a:gd name="connsiteY67" fmla="*/ 1855721 h 3482342"/>
              <a:gd name="connsiteX68" fmla="*/ 7618027 w 12192000"/>
              <a:gd name="connsiteY68" fmla="*/ 1830959 h 3482342"/>
              <a:gd name="connsiteX69" fmla="*/ 7449425 w 12192000"/>
              <a:gd name="connsiteY69" fmla="*/ 1810910 h 3482342"/>
              <a:gd name="connsiteX70" fmla="*/ 7342915 w 12192000"/>
              <a:gd name="connsiteY70" fmla="*/ 1819827 h 3482342"/>
              <a:gd name="connsiteX71" fmla="*/ 7255191 w 12192000"/>
              <a:gd name="connsiteY71" fmla="*/ 1834354 h 3482342"/>
              <a:gd name="connsiteX72" fmla="*/ 7131205 w 12192000"/>
              <a:gd name="connsiteY72" fmla="*/ 1845557 h 3482342"/>
              <a:gd name="connsiteX73" fmla="*/ 6941837 w 12192000"/>
              <a:gd name="connsiteY73" fmla="*/ 1840640 h 3482342"/>
              <a:gd name="connsiteX74" fmla="*/ 6837145 w 12192000"/>
              <a:gd name="connsiteY74" fmla="*/ 1870724 h 3482342"/>
              <a:gd name="connsiteX75" fmla="*/ 6753991 w 12192000"/>
              <a:gd name="connsiteY75" fmla="*/ 1860969 h 3482342"/>
              <a:gd name="connsiteX76" fmla="*/ 6727754 w 12192000"/>
              <a:gd name="connsiteY76" fmla="*/ 1882372 h 3482342"/>
              <a:gd name="connsiteX77" fmla="*/ 6723371 w 12192000"/>
              <a:gd name="connsiteY77" fmla="*/ 1886494 h 3482342"/>
              <a:gd name="connsiteX78" fmla="*/ 6702779 w 12192000"/>
              <a:gd name="connsiteY78" fmla="*/ 1893601 h 3482342"/>
              <a:gd name="connsiteX79" fmla="*/ 6686657 w 12192000"/>
              <a:gd name="connsiteY79" fmla="*/ 1907344 h 3482342"/>
              <a:gd name="connsiteX80" fmla="*/ 6651330 w 12192000"/>
              <a:gd name="connsiteY80" fmla="*/ 1922921 h 3482342"/>
              <a:gd name="connsiteX81" fmla="*/ 6622958 w 12192000"/>
              <a:gd name="connsiteY81" fmla="*/ 1936255 h 3482342"/>
              <a:gd name="connsiteX82" fmla="*/ 6522602 w 12192000"/>
              <a:gd name="connsiteY82" fmla="*/ 1954133 h 3482342"/>
              <a:gd name="connsiteX83" fmla="*/ 6444344 w 12192000"/>
              <a:gd name="connsiteY83" fmla="*/ 1969663 h 3482342"/>
              <a:gd name="connsiteX84" fmla="*/ 6409626 w 12192000"/>
              <a:gd name="connsiteY84" fmla="*/ 1978846 h 3482342"/>
              <a:gd name="connsiteX85" fmla="*/ 6333446 w 12192000"/>
              <a:gd name="connsiteY85" fmla="*/ 1997163 h 3482342"/>
              <a:gd name="connsiteX86" fmla="*/ 6294933 w 12192000"/>
              <a:gd name="connsiteY86" fmla="*/ 2019412 h 3482342"/>
              <a:gd name="connsiteX87" fmla="*/ 6238719 w 12192000"/>
              <a:gd name="connsiteY87" fmla="*/ 2042547 h 3482342"/>
              <a:gd name="connsiteX88" fmla="*/ 6187205 w 12192000"/>
              <a:gd name="connsiteY88" fmla="*/ 2060048 h 3482342"/>
              <a:gd name="connsiteX89" fmla="*/ 6138780 w 12192000"/>
              <a:gd name="connsiteY89" fmla="*/ 2081918 h 3482342"/>
              <a:gd name="connsiteX90" fmla="*/ 6120125 w 12192000"/>
              <a:gd name="connsiteY90" fmla="*/ 2109475 h 3482342"/>
              <a:gd name="connsiteX91" fmla="*/ 6056576 w 12192000"/>
              <a:gd name="connsiteY91" fmla="*/ 2120066 h 3482342"/>
              <a:gd name="connsiteX92" fmla="*/ 5993794 w 12192000"/>
              <a:gd name="connsiteY92" fmla="*/ 2122569 h 3482342"/>
              <a:gd name="connsiteX93" fmla="*/ 5943601 w 12192000"/>
              <a:gd name="connsiteY93" fmla="*/ 2137719 h 3482342"/>
              <a:gd name="connsiteX94" fmla="*/ 5898141 w 12192000"/>
              <a:gd name="connsiteY94" fmla="*/ 2144806 h 3482342"/>
              <a:gd name="connsiteX95" fmla="*/ 5855337 w 12192000"/>
              <a:gd name="connsiteY95" fmla="*/ 2137719 h 3482342"/>
              <a:gd name="connsiteX96" fmla="*/ 5817682 w 12192000"/>
              <a:gd name="connsiteY96" fmla="*/ 2157358 h 3482342"/>
              <a:gd name="connsiteX97" fmla="*/ 5735300 w 12192000"/>
              <a:gd name="connsiteY97" fmla="*/ 2158902 h 3482342"/>
              <a:gd name="connsiteX98" fmla="*/ 5591469 w 12192000"/>
              <a:gd name="connsiteY98" fmla="*/ 2178389 h 3482342"/>
              <a:gd name="connsiteX99" fmla="*/ 5505818 w 12192000"/>
              <a:gd name="connsiteY99" fmla="*/ 2194207 h 3482342"/>
              <a:gd name="connsiteX100" fmla="*/ 5452860 w 12192000"/>
              <a:gd name="connsiteY100" fmla="*/ 2180085 h 3482342"/>
              <a:gd name="connsiteX101" fmla="*/ 5414282 w 12192000"/>
              <a:gd name="connsiteY101" fmla="*/ 2183070 h 3482342"/>
              <a:gd name="connsiteX102" fmla="*/ 5368369 w 12192000"/>
              <a:gd name="connsiteY102" fmla="*/ 2204272 h 3482342"/>
              <a:gd name="connsiteX103" fmla="*/ 5336354 w 12192000"/>
              <a:gd name="connsiteY103" fmla="*/ 2218920 h 3482342"/>
              <a:gd name="connsiteX104" fmla="*/ 5291263 w 12192000"/>
              <a:gd name="connsiteY104" fmla="*/ 2239182 h 3482342"/>
              <a:gd name="connsiteX105" fmla="*/ 5255152 w 12192000"/>
              <a:gd name="connsiteY105" fmla="*/ 2247164 h 3482342"/>
              <a:gd name="connsiteX106" fmla="*/ 5233796 w 12192000"/>
              <a:gd name="connsiteY106" fmla="*/ 2268260 h 3482342"/>
              <a:gd name="connsiteX107" fmla="*/ 5212786 w 12192000"/>
              <a:gd name="connsiteY107" fmla="*/ 2296592 h 3482342"/>
              <a:gd name="connsiteX108" fmla="*/ 5173523 w 12192000"/>
              <a:gd name="connsiteY108" fmla="*/ 2309057 h 3482342"/>
              <a:gd name="connsiteX109" fmla="*/ 5123830 w 12192000"/>
              <a:gd name="connsiteY109" fmla="*/ 2307070 h 3482342"/>
              <a:gd name="connsiteX110" fmla="*/ 5065426 w 12192000"/>
              <a:gd name="connsiteY110" fmla="*/ 2324076 h 3482342"/>
              <a:gd name="connsiteX111" fmla="*/ 4975908 w 12192000"/>
              <a:gd name="connsiteY111" fmla="*/ 2364128 h 3482342"/>
              <a:gd name="connsiteX112" fmla="*/ 4913723 w 12192000"/>
              <a:gd name="connsiteY112" fmla="*/ 2385265 h 3482342"/>
              <a:gd name="connsiteX113" fmla="*/ 4746485 w 12192000"/>
              <a:gd name="connsiteY113" fmla="*/ 2451769 h 3482342"/>
              <a:gd name="connsiteX114" fmla="*/ 4681588 w 12192000"/>
              <a:gd name="connsiteY114" fmla="*/ 2467494 h 3482342"/>
              <a:gd name="connsiteX115" fmla="*/ 1783655 w 12192000"/>
              <a:gd name="connsiteY115" fmla="*/ 3163860 h 3482342"/>
              <a:gd name="connsiteX116" fmla="*/ 1325955 w 12192000"/>
              <a:gd name="connsiteY116" fmla="*/ 3176692 h 3482342"/>
              <a:gd name="connsiteX117" fmla="*/ 1190384 w 12192000"/>
              <a:gd name="connsiteY117" fmla="*/ 3203504 h 3482342"/>
              <a:gd name="connsiteX118" fmla="*/ 1094537 w 12192000"/>
              <a:gd name="connsiteY118" fmla="*/ 3229469 h 3482342"/>
              <a:gd name="connsiteX119" fmla="*/ 779276 w 12192000"/>
              <a:gd name="connsiteY119" fmla="*/ 3327290 h 3482342"/>
              <a:gd name="connsiteX120" fmla="*/ 600378 w 12192000"/>
              <a:gd name="connsiteY120" fmla="*/ 3335250 h 3482342"/>
              <a:gd name="connsiteX121" fmla="*/ 493457 w 12192000"/>
              <a:gd name="connsiteY121" fmla="*/ 3365044 h 3482342"/>
              <a:gd name="connsiteX122" fmla="*/ 349402 w 12192000"/>
              <a:gd name="connsiteY122" fmla="*/ 3380897 h 3482342"/>
              <a:gd name="connsiteX123" fmla="*/ 192183 w 12192000"/>
              <a:gd name="connsiteY123" fmla="*/ 3460075 h 3482342"/>
              <a:gd name="connsiteX124" fmla="*/ 46713 w 12192000"/>
              <a:gd name="connsiteY124" fmla="*/ 3462986 h 3482342"/>
              <a:gd name="connsiteX125" fmla="*/ 2765 w 12192000"/>
              <a:gd name="connsiteY125" fmla="*/ 3480770 h 3482342"/>
              <a:gd name="connsiteX126" fmla="*/ 0 w 12192000"/>
              <a:gd name="connsiteY126" fmla="*/ 3482342 h 3482342"/>
              <a:gd name="connsiteX127" fmla="*/ 0 w 12192000"/>
              <a:gd name="connsiteY12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00239 w 12192000"/>
              <a:gd name="connsiteY40" fmla="*/ 1456332 h 3482342"/>
              <a:gd name="connsiteX41" fmla="*/ 10264922 w 12192000"/>
              <a:gd name="connsiteY41" fmla="*/ 1472107 h 3482342"/>
              <a:gd name="connsiteX42" fmla="*/ 10229629 w 12192000"/>
              <a:gd name="connsiteY42" fmla="*/ 1470454 h 3482342"/>
              <a:gd name="connsiteX43" fmla="*/ 10201385 w 12192000"/>
              <a:gd name="connsiteY43" fmla="*/ 1477515 h 3482342"/>
              <a:gd name="connsiteX44" fmla="*/ 10151958 w 12192000"/>
              <a:gd name="connsiteY44" fmla="*/ 1477515 h 3482342"/>
              <a:gd name="connsiteX45" fmla="*/ 10120184 w 12192000"/>
              <a:gd name="connsiteY45" fmla="*/ 1466924 h 3482342"/>
              <a:gd name="connsiteX46" fmla="*/ 10058690 w 12192000"/>
              <a:gd name="connsiteY46" fmla="*/ 1474888 h 3482342"/>
              <a:gd name="connsiteX47" fmla="*/ 10004424 w 12192000"/>
              <a:gd name="connsiteY47" fmla="*/ 1489801 h 3482342"/>
              <a:gd name="connsiteX48" fmla="*/ 9999951 w 12192000"/>
              <a:gd name="connsiteY48" fmla="*/ 1499127 h 3482342"/>
              <a:gd name="connsiteX49" fmla="*/ 9845462 w 12192000"/>
              <a:gd name="connsiteY49" fmla="*/ 1548192 h 3482342"/>
              <a:gd name="connsiteX50" fmla="*/ 9736156 w 12192000"/>
              <a:gd name="connsiteY50" fmla="*/ 1581928 h 3482342"/>
              <a:gd name="connsiteX51" fmla="*/ 9693355 w 12192000"/>
              <a:gd name="connsiteY51" fmla="*/ 1602632 h 3482342"/>
              <a:gd name="connsiteX52" fmla="*/ 9664242 w 12192000"/>
              <a:gd name="connsiteY52" fmla="*/ 1622075 h 3482342"/>
              <a:gd name="connsiteX53" fmla="*/ 9579195 w 12192000"/>
              <a:gd name="connsiteY53" fmla="*/ 1648017 h 3482342"/>
              <a:gd name="connsiteX54" fmla="*/ 9433652 w 12192000"/>
              <a:gd name="connsiteY54" fmla="*/ 1681174 h 3482342"/>
              <a:gd name="connsiteX55" fmla="*/ 9403775 w 12192000"/>
              <a:gd name="connsiteY55" fmla="*/ 1690403 h 3482342"/>
              <a:gd name="connsiteX56" fmla="*/ 9382503 w 12192000"/>
              <a:gd name="connsiteY56" fmla="*/ 1706957 h 3482342"/>
              <a:gd name="connsiteX57" fmla="*/ 9381410 w 12192000"/>
              <a:gd name="connsiteY57" fmla="*/ 1718312 h 3482342"/>
              <a:gd name="connsiteX58" fmla="*/ 9365685 w 12192000"/>
              <a:gd name="connsiteY58" fmla="*/ 1724772 h 3482342"/>
              <a:gd name="connsiteX59" fmla="*/ 9278020 w 12192000"/>
              <a:gd name="connsiteY59" fmla="*/ 1741161 h 3482342"/>
              <a:gd name="connsiteX60" fmla="*/ 9217145 w 12192000"/>
              <a:gd name="connsiteY60" fmla="*/ 1771195 h 3482342"/>
              <a:gd name="connsiteX61" fmla="*/ 8955875 w 12192000"/>
              <a:gd name="connsiteY61" fmla="*/ 1796806 h 3482342"/>
              <a:gd name="connsiteX62" fmla="*/ 8648415 w 12192000"/>
              <a:gd name="connsiteY62" fmla="*/ 1878623 h 3482342"/>
              <a:gd name="connsiteX63" fmla="*/ 8495949 w 12192000"/>
              <a:gd name="connsiteY63" fmla="*/ 1902425 h 3482342"/>
              <a:gd name="connsiteX64" fmla="*/ 8236214 w 12192000"/>
              <a:gd name="connsiteY64" fmla="*/ 1909725 h 3482342"/>
              <a:gd name="connsiteX65" fmla="*/ 8132104 w 12192000"/>
              <a:gd name="connsiteY65" fmla="*/ 1895727 h 3482342"/>
              <a:gd name="connsiteX66" fmla="*/ 7918078 w 12192000"/>
              <a:gd name="connsiteY66" fmla="*/ 1862668 h 3482342"/>
              <a:gd name="connsiteX67" fmla="*/ 7817899 w 12192000"/>
              <a:gd name="connsiteY67" fmla="*/ 1862176 h 3482342"/>
              <a:gd name="connsiteX68" fmla="*/ 7768994 w 12192000"/>
              <a:gd name="connsiteY68" fmla="*/ 1855721 h 3482342"/>
              <a:gd name="connsiteX69" fmla="*/ 7618027 w 12192000"/>
              <a:gd name="connsiteY69" fmla="*/ 1830959 h 3482342"/>
              <a:gd name="connsiteX70" fmla="*/ 7449425 w 12192000"/>
              <a:gd name="connsiteY70" fmla="*/ 1810910 h 3482342"/>
              <a:gd name="connsiteX71" fmla="*/ 7342915 w 12192000"/>
              <a:gd name="connsiteY71" fmla="*/ 1819827 h 3482342"/>
              <a:gd name="connsiteX72" fmla="*/ 7255191 w 12192000"/>
              <a:gd name="connsiteY72" fmla="*/ 1834354 h 3482342"/>
              <a:gd name="connsiteX73" fmla="*/ 7131205 w 12192000"/>
              <a:gd name="connsiteY73" fmla="*/ 1845557 h 3482342"/>
              <a:gd name="connsiteX74" fmla="*/ 6941837 w 12192000"/>
              <a:gd name="connsiteY74" fmla="*/ 1840640 h 3482342"/>
              <a:gd name="connsiteX75" fmla="*/ 6837145 w 12192000"/>
              <a:gd name="connsiteY75" fmla="*/ 1870724 h 3482342"/>
              <a:gd name="connsiteX76" fmla="*/ 6753991 w 12192000"/>
              <a:gd name="connsiteY76" fmla="*/ 1860969 h 3482342"/>
              <a:gd name="connsiteX77" fmla="*/ 6727754 w 12192000"/>
              <a:gd name="connsiteY77" fmla="*/ 1882372 h 3482342"/>
              <a:gd name="connsiteX78" fmla="*/ 6723371 w 12192000"/>
              <a:gd name="connsiteY78" fmla="*/ 1886494 h 3482342"/>
              <a:gd name="connsiteX79" fmla="*/ 6702779 w 12192000"/>
              <a:gd name="connsiteY79" fmla="*/ 1893601 h 3482342"/>
              <a:gd name="connsiteX80" fmla="*/ 6686657 w 12192000"/>
              <a:gd name="connsiteY80" fmla="*/ 1907344 h 3482342"/>
              <a:gd name="connsiteX81" fmla="*/ 6651330 w 12192000"/>
              <a:gd name="connsiteY81" fmla="*/ 1922921 h 3482342"/>
              <a:gd name="connsiteX82" fmla="*/ 6622958 w 12192000"/>
              <a:gd name="connsiteY82" fmla="*/ 1936255 h 3482342"/>
              <a:gd name="connsiteX83" fmla="*/ 6522602 w 12192000"/>
              <a:gd name="connsiteY83" fmla="*/ 1954133 h 3482342"/>
              <a:gd name="connsiteX84" fmla="*/ 6444344 w 12192000"/>
              <a:gd name="connsiteY84" fmla="*/ 1969663 h 3482342"/>
              <a:gd name="connsiteX85" fmla="*/ 6409626 w 12192000"/>
              <a:gd name="connsiteY85" fmla="*/ 1978846 h 3482342"/>
              <a:gd name="connsiteX86" fmla="*/ 6333446 w 12192000"/>
              <a:gd name="connsiteY86" fmla="*/ 1997163 h 3482342"/>
              <a:gd name="connsiteX87" fmla="*/ 6294933 w 12192000"/>
              <a:gd name="connsiteY87" fmla="*/ 2019412 h 3482342"/>
              <a:gd name="connsiteX88" fmla="*/ 6238719 w 12192000"/>
              <a:gd name="connsiteY88" fmla="*/ 2042547 h 3482342"/>
              <a:gd name="connsiteX89" fmla="*/ 6187205 w 12192000"/>
              <a:gd name="connsiteY89" fmla="*/ 2060048 h 3482342"/>
              <a:gd name="connsiteX90" fmla="*/ 6138780 w 12192000"/>
              <a:gd name="connsiteY90" fmla="*/ 2081918 h 3482342"/>
              <a:gd name="connsiteX91" fmla="*/ 6120125 w 12192000"/>
              <a:gd name="connsiteY91" fmla="*/ 2109475 h 3482342"/>
              <a:gd name="connsiteX92" fmla="*/ 6056576 w 12192000"/>
              <a:gd name="connsiteY92" fmla="*/ 2120066 h 3482342"/>
              <a:gd name="connsiteX93" fmla="*/ 5993794 w 12192000"/>
              <a:gd name="connsiteY93" fmla="*/ 2122569 h 3482342"/>
              <a:gd name="connsiteX94" fmla="*/ 5943601 w 12192000"/>
              <a:gd name="connsiteY94" fmla="*/ 2137719 h 3482342"/>
              <a:gd name="connsiteX95" fmla="*/ 5898141 w 12192000"/>
              <a:gd name="connsiteY95" fmla="*/ 2144806 h 3482342"/>
              <a:gd name="connsiteX96" fmla="*/ 5855337 w 12192000"/>
              <a:gd name="connsiteY96" fmla="*/ 2137719 h 3482342"/>
              <a:gd name="connsiteX97" fmla="*/ 5817682 w 12192000"/>
              <a:gd name="connsiteY97" fmla="*/ 2157358 h 3482342"/>
              <a:gd name="connsiteX98" fmla="*/ 5735300 w 12192000"/>
              <a:gd name="connsiteY98" fmla="*/ 2158902 h 3482342"/>
              <a:gd name="connsiteX99" fmla="*/ 5591469 w 12192000"/>
              <a:gd name="connsiteY99" fmla="*/ 2178389 h 3482342"/>
              <a:gd name="connsiteX100" fmla="*/ 5505818 w 12192000"/>
              <a:gd name="connsiteY100" fmla="*/ 2194207 h 3482342"/>
              <a:gd name="connsiteX101" fmla="*/ 5452860 w 12192000"/>
              <a:gd name="connsiteY101" fmla="*/ 2180085 h 3482342"/>
              <a:gd name="connsiteX102" fmla="*/ 5414282 w 12192000"/>
              <a:gd name="connsiteY102" fmla="*/ 2183070 h 3482342"/>
              <a:gd name="connsiteX103" fmla="*/ 5368369 w 12192000"/>
              <a:gd name="connsiteY103" fmla="*/ 2204272 h 3482342"/>
              <a:gd name="connsiteX104" fmla="*/ 5336354 w 12192000"/>
              <a:gd name="connsiteY104" fmla="*/ 2218920 h 3482342"/>
              <a:gd name="connsiteX105" fmla="*/ 5291263 w 12192000"/>
              <a:gd name="connsiteY105" fmla="*/ 2239182 h 3482342"/>
              <a:gd name="connsiteX106" fmla="*/ 5255152 w 12192000"/>
              <a:gd name="connsiteY106" fmla="*/ 2247164 h 3482342"/>
              <a:gd name="connsiteX107" fmla="*/ 5233796 w 12192000"/>
              <a:gd name="connsiteY107" fmla="*/ 2268260 h 3482342"/>
              <a:gd name="connsiteX108" fmla="*/ 5212786 w 12192000"/>
              <a:gd name="connsiteY108" fmla="*/ 2296592 h 3482342"/>
              <a:gd name="connsiteX109" fmla="*/ 5173523 w 12192000"/>
              <a:gd name="connsiteY109" fmla="*/ 2309057 h 3482342"/>
              <a:gd name="connsiteX110" fmla="*/ 5123830 w 12192000"/>
              <a:gd name="connsiteY110" fmla="*/ 2307070 h 3482342"/>
              <a:gd name="connsiteX111" fmla="*/ 5065426 w 12192000"/>
              <a:gd name="connsiteY111" fmla="*/ 2324076 h 3482342"/>
              <a:gd name="connsiteX112" fmla="*/ 4975908 w 12192000"/>
              <a:gd name="connsiteY112" fmla="*/ 2364128 h 3482342"/>
              <a:gd name="connsiteX113" fmla="*/ 4913723 w 12192000"/>
              <a:gd name="connsiteY113" fmla="*/ 2385265 h 3482342"/>
              <a:gd name="connsiteX114" fmla="*/ 4746485 w 12192000"/>
              <a:gd name="connsiteY114" fmla="*/ 2451769 h 3482342"/>
              <a:gd name="connsiteX115" fmla="*/ 4681588 w 12192000"/>
              <a:gd name="connsiteY115" fmla="*/ 2467494 h 3482342"/>
              <a:gd name="connsiteX116" fmla="*/ 1783655 w 12192000"/>
              <a:gd name="connsiteY116" fmla="*/ 3163860 h 3482342"/>
              <a:gd name="connsiteX117" fmla="*/ 1325955 w 12192000"/>
              <a:gd name="connsiteY117" fmla="*/ 3176692 h 3482342"/>
              <a:gd name="connsiteX118" fmla="*/ 1190384 w 12192000"/>
              <a:gd name="connsiteY118" fmla="*/ 3203504 h 3482342"/>
              <a:gd name="connsiteX119" fmla="*/ 1094537 w 12192000"/>
              <a:gd name="connsiteY119" fmla="*/ 3229469 h 3482342"/>
              <a:gd name="connsiteX120" fmla="*/ 779276 w 12192000"/>
              <a:gd name="connsiteY120" fmla="*/ 3327290 h 3482342"/>
              <a:gd name="connsiteX121" fmla="*/ 600378 w 12192000"/>
              <a:gd name="connsiteY121" fmla="*/ 3335250 h 3482342"/>
              <a:gd name="connsiteX122" fmla="*/ 493457 w 12192000"/>
              <a:gd name="connsiteY122" fmla="*/ 3365044 h 3482342"/>
              <a:gd name="connsiteX123" fmla="*/ 349402 w 12192000"/>
              <a:gd name="connsiteY123" fmla="*/ 3380897 h 3482342"/>
              <a:gd name="connsiteX124" fmla="*/ 192183 w 12192000"/>
              <a:gd name="connsiteY124" fmla="*/ 3460075 h 3482342"/>
              <a:gd name="connsiteX125" fmla="*/ 46713 w 12192000"/>
              <a:gd name="connsiteY125" fmla="*/ 3462986 h 3482342"/>
              <a:gd name="connsiteX126" fmla="*/ 2765 w 12192000"/>
              <a:gd name="connsiteY126" fmla="*/ 3480770 h 3482342"/>
              <a:gd name="connsiteX127" fmla="*/ 0 w 12192000"/>
              <a:gd name="connsiteY127" fmla="*/ 3482342 h 3482342"/>
              <a:gd name="connsiteX128" fmla="*/ 0 w 12192000"/>
              <a:gd name="connsiteY12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87356 w 12192000"/>
              <a:gd name="connsiteY37" fmla="*/ 1385722 h 3482342"/>
              <a:gd name="connsiteX38" fmla="*/ 10464012 w 12192000"/>
              <a:gd name="connsiteY38" fmla="*/ 1391778 h 3482342"/>
              <a:gd name="connsiteX39" fmla="*/ 10405409 w 12192000"/>
              <a:gd name="connsiteY39" fmla="*/ 1422789 h 3482342"/>
              <a:gd name="connsiteX40" fmla="*/ 10370530 w 12192000"/>
              <a:gd name="connsiteY40" fmla="*/ 1441596 h 3482342"/>
              <a:gd name="connsiteX41" fmla="*/ 10300239 w 12192000"/>
              <a:gd name="connsiteY41" fmla="*/ 1456332 h 3482342"/>
              <a:gd name="connsiteX42" fmla="*/ 10264922 w 12192000"/>
              <a:gd name="connsiteY42" fmla="*/ 1472107 h 3482342"/>
              <a:gd name="connsiteX43" fmla="*/ 10229629 w 12192000"/>
              <a:gd name="connsiteY43" fmla="*/ 1470454 h 3482342"/>
              <a:gd name="connsiteX44" fmla="*/ 10201385 w 12192000"/>
              <a:gd name="connsiteY44" fmla="*/ 1477515 h 3482342"/>
              <a:gd name="connsiteX45" fmla="*/ 10151958 w 12192000"/>
              <a:gd name="connsiteY45" fmla="*/ 1477515 h 3482342"/>
              <a:gd name="connsiteX46" fmla="*/ 10120184 w 12192000"/>
              <a:gd name="connsiteY46" fmla="*/ 1466924 h 3482342"/>
              <a:gd name="connsiteX47" fmla="*/ 10058690 w 12192000"/>
              <a:gd name="connsiteY47" fmla="*/ 1474888 h 3482342"/>
              <a:gd name="connsiteX48" fmla="*/ 10004424 w 12192000"/>
              <a:gd name="connsiteY48" fmla="*/ 1489801 h 3482342"/>
              <a:gd name="connsiteX49" fmla="*/ 9999951 w 12192000"/>
              <a:gd name="connsiteY49" fmla="*/ 1499127 h 3482342"/>
              <a:gd name="connsiteX50" fmla="*/ 9845462 w 12192000"/>
              <a:gd name="connsiteY50" fmla="*/ 1548192 h 3482342"/>
              <a:gd name="connsiteX51" fmla="*/ 9736156 w 12192000"/>
              <a:gd name="connsiteY51" fmla="*/ 1581928 h 3482342"/>
              <a:gd name="connsiteX52" fmla="*/ 9693355 w 12192000"/>
              <a:gd name="connsiteY52" fmla="*/ 1602632 h 3482342"/>
              <a:gd name="connsiteX53" fmla="*/ 9664242 w 12192000"/>
              <a:gd name="connsiteY53" fmla="*/ 1622075 h 3482342"/>
              <a:gd name="connsiteX54" fmla="*/ 9579195 w 12192000"/>
              <a:gd name="connsiteY54" fmla="*/ 1648017 h 3482342"/>
              <a:gd name="connsiteX55" fmla="*/ 9433652 w 12192000"/>
              <a:gd name="connsiteY55" fmla="*/ 1681174 h 3482342"/>
              <a:gd name="connsiteX56" fmla="*/ 9403775 w 12192000"/>
              <a:gd name="connsiteY56" fmla="*/ 1690403 h 3482342"/>
              <a:gd name="connsiteX57" fmla="*/ 9382503 w 12192000"/>
              <a:gd name="connsiteY57" fmla="*/ 1706957 h 3482342"/>
              <a:gd name="connsiteX58" fmla="*/ 9381410 w 12192000"/>
              <a:gd name="connsiteY58" fmla="*/ 1718312 h 3482342"/>
              <a:gd name="connsiteX59" fmla="*/ 9365685 w 12192000"/>
              <a:gd name="connsiteY59" fmla="*/ 1724772 h 3482342"/>
              <a:gd name="connsiteX60" fmla="*/ 9278020 w 12192000"/>
              <a:gd name="connsiteY60" fmla="*/ 1741161 h 3482342"/>
              <a:gd name="connsiteX61" fmla="*/ 9217145 w 12192000"/>
              <a:gd name="connsiteY61" fmla="*/ 1771195 h 3482342"/>
              <a:gd name="connsiteX62" fmla="*/ 8955875 w 12192000"/>
              <a:gd name="connsiteY62" fmla="*/ 1796806 h 3482342"/>
              <a:gd name="connsiteX63" fmla="*/ 8648415 w 12192000"/>
              <a:gd name="connsiteY63" fmla="*/ 1878623 h 3482342"/>
              <a:gd name="connsiteX64" fmla="*/ 8495949 w 12192000"/>
              <a:gd name="connsiteY64" fmla="*/ 1902425 h 3482342"/>
              <a:gd name="connsiteX65" fmla="*/ 8236214 w 12192000"/>
              <a:gd name="connsiteY65" fmla="*/ 1909725 h 3482342"/>
              <a:gd name="connsiteX66" fmla="*/ 8132104 w 12192000"/>
              <a:gd name="connsiteY66" fmla="*/ 1895727 h 3482342"/>
              <a:gd name="connsiteX67" fmla="*/ 7918078 w 12192000"/>
              <a:gd name="connsiteY67" fmla="*/ 1862668 h 3482342"/>
              <a:gd name="connsiteX68" fmla="*/ 7817899 w 12192000"/>
              <a:gd name="connsiteY68" fmla="*/ 1862176 h 3482342"/>
              <a:gd name="connsiteX69" fmla="*/ 7768994 w 12192000"/>
              <a:gd name="connsiteY69" fmla="*/ 1855721 h 3482342"/>
              <a:gd name="connsiteX70" fmla="*/ 7618027 w 12192000"/>
              <a:gd name="connsiteY70" fmla="*/ 1830959 h 3482342"/>
              <a:gd name="connsiteX71" fmla="*/ 7449425 w 12192000"/>
              <a:gd name="connsiteY71" fmla="*/ 1810910 h 3482342"/>
              <a:gd name="connsiteX72" fmla="*/ 7342915 w 12192000"/>
              <a:gd name="connsiteY72" fmla="*/ 1819827 h 3482342"/>
              <a:gd name="connsiteX73" fmla="*/ 7255191 w 12192000"/>
              <a:gd name="connsiteY73" fmla="*/ 1834354 h 3482342"/>
              <a:gd name="connsiteX74" fmla="*/ 7131205 w 12192000"/>
              <a:gd name="connsiteY74" fmla="*/ 1845557 h 3482342"/>
              <a:gd name="connsiteX75" fmla="*/ 6941837 w 12192000"/>
              <a:gd name="connsiteY75" fmla="*/ 1840640 h 3482342"/>
              <a:gd name="connsiteX76" fmla="*/ 6837145 w 12192000"/>
              <a:gd name="connsiteY76" fmla="*/ 1870724 h 3482342"/>
              <a:gd name="connsiteX77" fmla="*/ 6753991 w 12192000"/>
              <a:gd name="connsiteY77" fmla="*/ 1860969 h 3482342"/>
              <a:gd name="connsiteX78" fmla="*/ 6727754 w 12192000"/>
              <a:gd name="connsiteY78" fmla="*/ 1882372 h 3482342"/>
              <a:gd name="connsiteX79" fmla="*/ 6723371 w 12192000"/>
              <a:gd name="connsiteY79" fmla="*/ 1886494 h 3482342"/>
              <a:gd name="connsiteX80" fmla="*/ 6702779 w 12192000"/>
              <a:gd name="connsiteY80" fmla="*/ 1893601 h 3482342"/>
              <a:gd name="connsiteX81" fmla="*/ 6686657 w 12192000"/>
              <a:gd name="connsiteY81" fmla="*/ 1907344 h 3482342"/>
              <a:gd name="connsiteX82" fmla="*/ 6651330 w 12192000"/>
              <a:gd name="connsiteY82" fmla="*/ 1922921 h 3482342"/>
              <a:gd name="connsiteX83" fmla="*/ 6622958 w 12192000"/>
              <a:gd name="connsiteY83" fmla="*/ 1936255 h 3482342"/>
              <a:gd name="connsiteX84" fmla="*/ 6522602 w 12192000"/>
              <a:gd name="connsiteY84" fmla="*/ 1954133 h 3482342"/>
              <a:gd name="connsiteX85" fmla="*/ 6444344 w 12192000"/>
              <a:gd name="connsiteY85" fmla="*/ 1969663 h 3482342"/>
              <a:gd name="connsiteX86" fmla="*/ 6409626 w 12192000"/>
              <a:gd name="connsiteY86" fmla="*/ 1978846 h 3482342"/>
              <a:gd name="connsiteX87" fmla="*/ 6333446 w 12192000"/>
              <a:gd name="connsiteY87" fmla="*/ 1997163 h 3482342"/>
              <a:gd name="connsiteX88" fmla="*/ 6294933 w 12192000"/>
              <a:gd name="connsiteY88" fmla="*/ 2019412 h 3482342"/>
              <a:gd name="connsiteX89" fmla="*/ 6238719 w 12192000"/>
              <a:gd name="connsiteY89" fmla="*/ 2042547 h 3482342"/>
              <a:gd name="connsiteX90" fmla="*/ 6187205 w 12192000"/>
              <a:gd name="connsiteY90" fmla="*/ 2060048 h 3482342"/>
              <a:gd name="connsiteX91" fmla="*/ 6138780 w 12192000"/>
              <a:gd name="connsiteY91" fmla="*/ 2081918 h 3482342"/>
              <a:gd name="connsiteX92" fmla="*/ 6120125 w 12192000"/>
              <a:gd name="connsiteY92" fmla="*/ 2109475 h 3482342"/>
              <a:gd name="connsiteX93" fmla="*/ 6056576 w 12192000"/>
              <a:gd name="connsiteY93" fmla="*/ 2120066 h 3482342"/>
              <a:gd name="connsiteX94" fmla="*/ 5993794 w 12192000"/>
              <a:gd name="connsiteY94" fmla="*/ 2122569 h 3482342"/>
              <a:gd name="connsiteX95" fmla="*/ 5943601 w 12192000"/>
              <a:gd name="connsiteY95" fmla="*/ 2137719 h 3482342"/>
              <a:gd name="connsiteX96" fmla="*/ 5898141 w 12192000"/>
              <a:gd name="connsiteY96" fmla="*/ 2144806 h 3482342"/>
              <a:gd name="connsiteX97" fmla="*/ 5855337 w 12192000"/>
              <a:gd name="connsiteY97" fmla="*/ 2137719 h 3482342"/>
              <a:gd name="connsiteX98" fmla="*/ 5817682 w 12192000"/>
              <a:gd name="connsiteY98" fmla="*/ 2157358 h 3482342"/>
              <a:gd name="connsiteX99" fmla="*/ 5735300 w 12192000"/>
              <a:gd name="connsiteY99" fmla="*/ 2158902 h 3482342"/>
              <a:gd name="connsiteX100" fmla="*/ 5591469 w 12192000"/>
              <a:gd name="connsiteY100" fmla="*/ 2178389 h 3482342"/>
              <a:gd name="connsiteX101" fmla="*/ 5505818 w 12192000"/>
              <a:gd name="connsiteY101" fmla="*/ 2194207 h 3482342"/>
              <a:gd name="connsiteX102" fmla="*/ 5452860 w 12192000"/>
              <a:gd name="connsiteY102" fmla="*/ 2180085 h 3482342"/>
              <a:gd name="connsiteX103" fmla="*/ 5414282 w 12192000"/>
              <a:gd name="connsiteY103" fmla="*/ 2183070 h 3482342"/>
              <a:gd name="connsiteX104" fmla="*/ 5368369 w 12192000"/>
              <a:gd name="connsiteY104" fmla="*/ 2204272 h 3482342"/>
              <a:gd name="connsiteX105" fmla="*/ 5336354 w 12192000"/>
              <a:gd name="connsiteY105" fmla="*/ 2218920 h 3482342"/>
              <a:gd name="connsiteX106" fmla="*/ 5291263 w 12192000"/>
              <a:gd name="connsiteY106" fmla="*/ 2239182 h 3482342"/>
              <a:gd name="connsiteX107" fmla="*/ 5255152 w 12192000"/>
              <a:gd name="connsiteY107" fmla="*/ 2247164 h 3482342"/>
              <a:gd name="connsiteX108" fmla="*/ 5233796 w 12192000"/>
              <a:gd name="connsiteY108" fmla="*/ 2268260 h 3482342"/>
              <a:gd name="connsiteX109" fmla="*/ 5212786 w 12192000"/>
              <a:gd name="connsiteY109" fmla="*/ 2296592 h 3482342"/>
              <a:gd name="connsiteX110" fmla="*/ 5173523 w 12192000"/>
              <a:gd name="connsiteY110" fmla="*/ 2309057 h 3482342"/>
              <a:gd name="connsiteX111" fmla="*/ 5123830 w 12192000"/>
              <a:gd name="connsiteY111" fmla="*/ 2307070 h 3482342"/>
              <a:gd name="connsiteX112" fmla="*/ 5065426 w 12192000"/>
              <a:gd name="connsiteY112" fmla="*/ 2324076 h 3482342"/>
              <a:gd name="connsiteX113" fmla="*/ 4975908 w 12192000"/>
              <a:gd name="connsiteY113" fmla="*/ 2364128 h 3482342"/>
              <a:gd name="connsiteX114" fmla="*/ 4913723 w 12192000"/>
              <a:gd name="connsiteY114" fmla="*/ 2385265 h 3482342"/>
              <a:gd name="connsiteX115" fmla="*/ 4746485 w 12192000"/>
              <a:gd name="connsiteY115" fmla="*/ 2451769 h 3482342"/>
              <a:gd name="connsiteX116" fmla="*/ 4681588 w 12192000"/>
              <a:gd name="connsiteY116" fmla="*/ 2467494 h 3482342"/>
              <a:gd name="connsiteX117" fmla="*/ 1783655 w 12192000"/>
              <a:gd name="connsiteY117" fmla="*/ 3163860 h 3482342"/>
              <a:gd name="connsiteX118" fmla="*/ 1325955 w 12192000"/>
              <a:gd name="connsiteY118" fmla="*/ 3176692 h 3482342"/>
              <a:gd name="connsiteX119" fmla="*/ 1190384 w 12192000"/>
              <a:gd name="connsiteY119" fmla="*/ 3203504 h 3482342"/>
              <a:gd name="connsiteX120" fmla="*/ 1094537 w 12192000"/>
              <a:gd name="connsiteY120" fmla="*/ 3229469 h 3482342"/>
              <a:gd name="connsiteX121" fmla="*/ 779276 w 12192000"/>
              <a:gd name="connsiteY121" fmla="*/ 3327290 h 3482342"/>
              <a:gd name="connsiteX122" fmla="*/ 600378 w 12192000"/>
              <a:gd name="connsiteY122" fmla="*/ 3335250 h 3482342"/>
              <a:gd name="connsiteX123" fmla="*/ 493457 w 12192000"/>
              <a:gd name="connsiteY123" fmla="*/ 3365044 h 3482342"/>
              <a:gd name="connsiteX124" fmla="*/ 349402 w 12192000"/>
              <a:gd name="connsiteY124" fmla="*/ 3380897 h 3482342"/>
              <a:gd name="connsiteX125" fmla="*/ 192183 w 12192000"/>
              <a:gd name="connsiteY125" fmla="*/ 3460075 h 3482342"/>
              <a:gd name="connsiteX126" fmla="*/ 46713 w 12192000"/>
              <a:gd name="connsiteY126" fmla="*/ 3462986 h 3482342"/>
              <a:gd name="connsiteX127" fmla="*/ 2765 w 12192000"/>
              <a:gd name="connsiteY127" fmla="*/ 3480770 h 3482342"/>
              <a:gd name="connsiteX128" fmla="*/ 0 w 12192000"/>
              <a:gd name="connsiteY128" fmla="*/ 3482342 h 3482342"/>
              <a:gd name="connsiteX129" fmla="*/ 0 w 12192000"/>
              <a:gd name="connsiteY12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40314 w 12192000"/>
              <a:gd name="connsiteY36" fmla="*/ 1343356 h 3482342"/>
              <a:gd name="connsiteX37" fmla="*/ 10513263 w 12192000"/>
              <a:gd name="connsiteY37" fmla="*/ 1350756 h 3482342"/>
              <a:gd name="connsiteX38" fmla="*/ 10487356 w 12192000"/>
              <a:gd name="connsiteY38" fmla="*/ 1385722 h 3482342"/>
              <a:gd name="connsiteX39" fmla="*/ 10464012 w 12192000"/>
              <a:gd name="connsiteY39" fmla="*/ 1391778 h 3482342"/>
              <a:gd name="connsiteX40" fmla="*/ 10405409 w 12192000"/>
              <a:gd name="connsiteY40" fmla="*/ 1422789 h 3482342"/>
              <a:gd name="connsiteX41" fmla="*/ 10370530 w 12192000"/>
              <a:gd name="connsiteY41" fmla="*/ 1441596 h 3482342"/>
              <a:gd name="connsiteX42" fmla="*/ 10300239 w 12192000"/>
              <a:gd name="connsiteY42" fmla="*/ 1456332 h 3482342"/>
              <a:gd name="connsiteX43" fmla="*/ 10264922 w 12192000"/>
              <a:gd name="connsiteY43" fmla="*/ 1472107 h 3482342"/>
              <a:gd name="connsiteX44" fmla="*/ 10229629 w 12192000"/>
              <a:gd name="connsiteY44" fmla="*/ 1470454 h 3482342"/>
              <a:gd name="connsiteX45" fmla="*/ 10201385 w 12192000"/>
              <a:gd name="connsiteY45" fmla="*/ 1477515 h 3482342"/>
              <a:gd name="connsiteX46" fmla="*/ 10151958 w 12192000"/>
              <a:gd name="connsiteY46" fmla="*/ 1477515 h 3482342"/>
              <a:gd name="connsiteX47" fmla="*/ 10120184 w 12192000"/>
              <a:gd name="connsiteY47" fmla="*/ 1466924 h 3482342"/>
              <a:gd name="connsiteX48" fmla="*/ 10058690 w 12192000"/>
              <a:gd name="connsiteY48" fmla="*/ 1474888 h 3482342"/>
              <a:gd name="connsiteX49" fmla="*/ 10004424 w 12192000"/>
              <a:gd name="connsiteY49" fmla="*/ 1489801 h 3482342"/>
              <a:gd name="connsiteX50" fmla="*/ 9999951 w 12192000"/>
              <a:gd name="connsiteY50" fmla="*/ 1499127 h 3482342"/>
              <a:gd name="connsiteX51" fmla="*/ 9845462 w 12192000"/>
              <a:gd name="connsiteY51" fmla="*/ 1548192 h 3482342"/>
              <a:gd name="connsiteX52" fmla="*/ 9736156 w 12192000"/>
              <a:gd name="connsiteY52" fmla="*/ 1581928 h 3482342"/>
              <a:gd name="connsiteX53" fmla="*/ 9693355 w 12192000"/>
              <a:gd name="connsiteY53" fmla="*/ 1602632 h 3482342"/>
              <a:gd name="connsiteX54" fmla="*/ 9664242 w 12192000"/>
              <a:gd name="connsiteY54" fmla="*/ 1622075 h 3482342"/>
              <a:gd name="connsiteX55" fmla="*/ 9579195 w 12192000"/>
              <a:gd name="connsiteY55" fmla="*/ 1648017 h 3482342"/>
              <a:gd name="connsiteX56" fmla="*/ 9433652 w 12192000"/>
              <a:gd name="connsiteY56" fmla="*/ 1681174 h 3482342"/>
              <a:gd name="connsiteX57" fmla="*/ 9403775 w 12192000"/>
              <a:gd name="connsiteY57" fmla="*/ 1690403 h 3482342"/>
              <a:gd name="connsiteX58" fmla="*/ 9382503 w 12192000"/>
              <a:gd name="connsiteY58" fmla="*/ 1706957 h 3482342"/>
              <a:gd name="connsiteX59" fmla="*/ 9381410 w 12192000"/>
              <a:gd name="connsiteY59" fmla="*/ 1718312 h 3482342"/>
              <a:gd name="connsiteX60" fmla="*/ 9365685 w 12192000"/>
              <a:gd name="connsiteY60" fmla="*/ 1724772 h 3482342"/>
              <a:gd name="connsiteX61" fmla="*/ 9278020 w 12192000"/>
              <a:gd name="connsiteY61" fmla="*/ 1741161 h 3482342"/>
              <a:gd name="connsiteX62" fmla="*/ 9217145 w 12192000"/>
              <a:gd name="connsiteY62" fmla="*/ 1771195 h 3482342"/>
              <a:gd name="connsiteX63" fmla="*/ 8955875 w 12192000"/>
              <a:gd name="connsiteY63" fmla="*/ 1796806 h 3482342"/>
              <a:gd name="connsiteX64" fmla="*/ 8648415 w 12192000"/>
              <a:gd name="connsiteY64" fmla="*/ 1878623 h 3482342"/>
              <a:gd name="connsiteX65" fmla="*/ 8495949 w 12192000"/>
              <a:gd name="connsiteY65" fmla="*/ 1902425 h 3482342"/>
              <a:gd name="connsiteX66" fmla="*/ 8236214 w 12192000"/>
              <a:gd name="connsiteY66" fmla="*/ 1909725 h 3482342"/>
              <a:gd name="connsiteX67" fmla="*/ 8132104 w 12192000"/>
              <a:gd name="connsiteY67" fmla="*/ 1895727 h 3482342"/>
              <a:gd name="connsiteX68" fmla="*/ 7918078 w 12192000"/>
              <a:gd name="connsiteY68" fmla="*/ 1862668 h 3482342"/>
              <a:gd name="connsiteX69" fmla="*/ 7817899 w 12192000"/>
              <a:gd name="connsiteY69" fmla="*/ 1862176 h 3482342"/>
              <a:gd name="connsiteX70" fmla="*/ 7768994 w 12192000"/>
              <a:gd name="connsiteY70" fmla="*/ 1855721 h 3482342"/>
              <a:gd name="connsiteX71" fmla="*/ 7618027 w 12192000"/>
              <a:gd name="connsiteY71" fmla="*/ 1830959 h 3482342"/>
              <a:gd name="connsiteX72" fmla="*/ 7449425 w 12192000"/>
              <a:gd name="connsiteY72" fmla="*/ 1810910 h 3482342"/>
              <a:gd name="connsiteX73" fmla="*/ 7342915 w 12192000"/>
              <a:gd name="connsiteY73" fmla="*/ 1819827 h 3482342"/>
              <a:gd name="connsiteX74" fmla="*/ 7255191 w 12192000"/>
              <a:gd name="connsiteY74" fmla="*/ 1834354 h 3482342"/>
              <a:gd name="connsiteX75" fmla="*/ 7131205 w 12192000"/>
              <a:gd name="connsiteY75" fmla="*/ 1845557 h 3482342"/>
              <a:gd name="connsiteX76" fmla="*/ 6941837 w 12192000"/>
              <a:gd name="connsiteY76" fmla="*/ 1840640 h 3482342"/>
              <a:gd name="connsiteX77" fmla="*/ 6837145 w 12192000"/>
              <a:gd name="connsiteY77" fmla="*/ 1870724 h 3482342"/>
              <a:gd name="connsiteX78" fmla="*/ 6753991 w 12192000"/>
              <a:gd name="connsiteY78" fmla="*/ 1860969 h 3482342"/>
              <a:gd name="connsiteX79" fmla="*/ 6727754 w 12192000"/>
              <a:gd name="connsiteY79" fmla="*/ 1882372 h 3482342"/>
              <a:gd name="connsiteX80" fmla="*/ 6723371 w 12192000"/>
              <a:gd name="connsiteY80" fmla="*/ 1886494 h 3482342"/>
              <a:gd name="connsiteX81" fmla="*/ 6702779 w 12192000"/>
              <a:gd name="connsiteY81" fmla="*/ 1893601 h 3482342"/>
              <a:gd name="connsiteX82" fmla="*/ 6686657 w 12192000"/>
              <a:gd name="connsiteY82" fmla="*/ 1907344 h 3482342"/>
              <a:gd name="connsiteX83" fmla="*/ 6651330 w 12192000"/>
              <a:gd name="connsiteY83" fmla="*/ 1922921 h 3482342"/>
              <a:gd name="connsiteX84" fmla="*/ 6622958 w 12192000"/>
              <a:gd name="connsiteY84" fmla="*/ 1936255 h 3482342"/>
              <a:gd name="connsiteX85" fmla="*/ 6522602 w 12192000"/>
              <a:gd name="connsiteY85" fmla="*/ 1954133 h 3482342"/>
              <a:gd name="connsiteX86" fmla="*/ 6444344 w 12192000"/>
              <a:gd name="connsiteY86" fmla="*/ 1969663 h 3482342"/>
              <a:gd name="connsiteX87" fmla="*/ 6409626 w 12192000"/>
              <a:gd name="connsiteY87" fmla="*/ 1978846 h 3482342"/>
              <a:gd name="connsiteX88" fmla="*/ 6333446 w 12192000"/>
              <a:gd name="connsiteY88" fmla="*/ 1997163 h 3482342"/>
              <a:gd name="connsiteX89" fmla="*/ 6294933 w 12192000"/>
              <a:gd name="connsiteY89" fmla="*/ 2019412 h 3482342"/>
              <a:gd name="connsiteX90" fmla="*/ 6238719 w 12192000"/>
              <a:gd name="connsiteY90" fmla="*/ 2042547 h 3482342"/>
              <a:gd name="connsiteX91" fmla="*/ 6187205 w 12192000"/>
              <a:gd name="connsiteY91" fmla="*/ 2060048 h 3482342"/>
              <a:gd name="connsiteX92" fmla="*/ 6138780 w 12192000"/>
              <a:gd name="connsiteY92" fmla="*/ 2081918 h 3482342"/>
              <a:gd name="connsiteX93" fmla="*/ 6120125 w 12192000"/>
              <a:gd name="connsiteY93" fmla="*/ 2109475 h 3482342"/>
              <a:gd name="connsiteX94" fmla="*/ 6056576 w 12192000"/>
              <a:gd name="connsiteY94" fmla="*/ 2120066 h 3482342"/>
              <a:gd name="connsiteX95" fmla="*/ 5993794 w 12192000"/>
              <a:gd name="connsiteY95" fmla="*/ 2122569 h 3482342"/>
              <a:gd name="connsiteX96" fmla="*/ 5943601 w 12192000"/>
              <a:gd name="connsiteY96" fmla="*/ 2137719 h 3482342"/>
              <a:gd name="connsiteX97" fmla="*/ 5898141 w 12192000"/>
              <a:gd name="connsiteY97" fmla="*/ 2144806 h 3482342"/>
              <a:gd name="connsiteX98" fmla="*/ 5855337 w 12192000"/>
              <a:gd name="connsiteY98" fmla="*/ 2137719 h 3482342"/>
              <a:gd name="connsiteX99" fmla="*/ 5817682 w 12192000"/>
              <a:gd name="connsiteY99" fmla="*/ 2157358 h 3482342"/>
              <a:gd name="connsiteX100" fmla="*/ 5735300 w 12192000"/>
              <a:gd name="connsiteY100" fmla="*/ 2158902 h 3482342"/>
              <a:gd name="connsiteX101" fmla="*/ 5591469 w 12192000"/>
              <a:gd name="connsiteY101" fmla="*/ 2178389 h 3482342"/>
              <a:gd name="connsiteX102" fmla="*/ 5505818 w 12192000"/>
              <a:gd name="connsiteY102" fmla="*/ 2194207 h 3482342"/>
              <a:gd name="connsiteX103" fmla="*/ 5452860 w 12192000"/>
              <a:gd name="connsiteY103" fmla="*/ 2180085 h 3482342"/>
              <a:gd name="connsiteX104" fmla="*/ 5414282 w 12192000"/>
              <a:gd name="connsiteY104" fmla="*/ 2183070 h 3482342"/>
              <a:gd name="connsiteX105" fmla="*/ 5368369 w 12192000"/>
              <a:gd name="connsiteY105" fmla="*/ 2204272 h 3482342"/>
              <a:gd name="connsiteX106" fmla="*/ 5336354 w 12192000"/>
              <a:gd name="connsiteY106" fmla="*/ 2218920 h 3482342"/>
              <a:gd name="connsiteX107" fmla="*/ 5291263 w 12192000"/>
              <a:gd name="connsiteY107" fmla="*/ 2239182 h 3482342"/>
              <a:gd name="connsiteX108" fmla="*/ 5255152 w 12192000"/>
              <a:gd name="connsiteY108" fmla="*/ 2247164 h 3482342"/>
              <a:gd name="connsiteX109" fmla="*/ 5233796 w 12192000"/>
              <a:gd name="connsiteY109" fmla="*/ 2268260 h 3482342"/>
              <a:gd name="connsiteX110" fmla="*/ 5212786 w 12192000"/>
              <a:gd name="connsiteY110" fmla="*/ 2296592 h 3482342"/>
              <a:gd name="connsiteX111" fmla="*/ 5173523 w 12192000"/>
              <a:gd name="connsiteY111" fmla="*/ 2309057 h 3482342"/>
              <a:gd name="connsiteX112" fmla="*/ 5123830 w 12192000"/>
              <a:gd name="connsiteY112" fmla="*/ 2307070 h 3482342"/>
              <a:gd name="connsiteX113" fmla="*/ 5065426 w 12192000"/>
              <a:gd name="connsiteY113" fmla="*/ 2324076 h 3482342"/>
              <a:gd name="connsiteX114" fmla="*/ 4975908 w 12192000"/>
              <a:gd name="connsiteY114" fmla="*/ 2364128 h 3482342"/>
              <a:gd name="connsiteX115" fmla="*/ 4913723 w 12192000"/>
              <a:gd name="connsiteY115" fmla="*/ 2385265 h 3482342"/>
              <a:gd name="connsiteX116" fmla="*/ 4746485 w 12192000"/>
              <a:gd name="connsiteY116" fmla="*/ 2451769 h 3482342"/>
              <a:gd name="connsiteX117" fmla="*/ 4681588 w 12192000"/>
              <a:gd name="connsiteY117" fmla="*/ 2467494 h 3482342"/>
              <a:gd name="connsiteX118" fmla="*/ 1783655 w 12192000"/>
              <a:gd name="connsiteY118" fmla="*/ 3163860 h 3482342"/>
              <a:gd name="connsiteX119" fmla="*/ 1325955 w 12192000"/>
              <a:gd name="connsiteY119" fmla="*/ 3176692 h 3482342"/>
              <a:gd name="connsiteX120" fmla="*/ 1190384 w 12192000"/>
              <a:gd name="connsiteY120" fmla="*/ 3203504 h 3482342"/>
              <a:gd name="connsiteX121" fmla="*/ 1094537 w 12192000"/>
              <a:gd name="connsiteY121" fmla="*/ 3229469 h 3482342"/>
              <a:gd name="connsiteX122" fmla="*/ 779276 w 12192000"/>
              <a:gd name="connsiteY122" fmla="*/ 3327290 h 3482342"/>
              <a:gd name="connsiteX123" fmla="*/ 600378 w 12192000"/>
              <a:gd name="connsiteY123" fmla="*/ 3335250 h 3482342"/>
              <a:gd name="connsiteX124" fmla="*/ 493457 w 12192000"/>
              <a:gd name="connsiteY124" fmla="*/ 3365044 h 3482342"/>
              <a:gd name="connsiteX125" fmla="*/ 349402 w 12192000"/>
              <a:gd name="connsiteY125" fmla="*/ 3380897 h 3482342"/>
              <a:gd name="connsiteX126" fmla="*/ 192183 w 12192000"/>
              <a:gd name="connsiteY126" fmla="*/ 3460075 h 3482342"/>
              <a:gd name="connsiteX127" fmla="*/ 46713 w 12192000"/>
              <a:gd name="connsiteY127" fmla="*/ 3462986 h 3482342"/>
              <a:gd name="connsiteX128" fmla="*/ 2765 w 12192000"/>
              <a:gd name="connsiteY128" fmla="*/ 3480770 h 3482342"/>
              <a:gd name="connsiteX129" fmla="*/ 0 w 12192000"/>
              <a:gd name="connsiteY129" fmla="*/ 3482342 h 3482342"/>
              <a:gd name="connsiteX130" fmla="*/ 0 w 12192000"/>
              <a:gd name="connsiteY13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40314 w 12192000"/>
              <a:gd name="connsiteY36" fmla="*/ 1343356 h 3482342"/>
              <a:gd name="connsiteX37" fmla="*/ 10513263 w 12192000"/>
              <a:gd name="connsiteY37" fmla="*/ 1371939 h 3482342"/>
              <a:gd name="connsiteX38" fmla="*/ 10487356 w 12192000"/>
              <a:gd name="connsiteY38" fmla="*/ 1385722 h 3482342"/>
              <a:gd name="connsiteX39" fmla="*/ 10464012 w 12192000"/>
              <a:gd name="connsiteY39" fmla="*/ 1391778 h 3482342"/>
              <a:gd name="connsiteX40" fmla="*/ 10405409 w 12192000"/>
              <a:gd name="connsiteY40" fmla="*/ 1422789 h 3482342"/>
              <a:gd name="connsiteX41" fmla="*/ 10370530 w 12192000"/>
              <a:gd name="connsiteY41" fmla="*/ 1441596 h 3482342"/>
              <a:gd name="connsiteX42" fmla="*/ 10300239 w 12192000"/>
              <a:gd name="connsiteY42" fmla="*/ 1456332 h 3482342"/>
              <a:gd name="connsiteX43" fmla="*/ 10264922 w 12192000"/>
              <a:gd name="connsiteY43" fmla="*/ 1472107 h 3482342"/>
              <a:gd name="connsiteX44" fmla="*/ 10229629 w 12192000"/>
              <a:gd name="connsiteY44" fmla="*/ 1470454 h 3482342"/>
              <a:gd name="connsiteX45" fmla="*/ 10201385 w 12192000"/>
              <a:gd name="connsiteY45" fmla="*/ 1477515 h 3482342"/>
              <a:gd name="connsiteX46" fmla="*/ 10151958 w 12192000"/>
              <a:gd name="connsiteY46" fmla="*/ 1477515 h 3482342"/>
              <a:gd name="connsiteX47" fmla="*/ 10120184 w 12192000"/>
              <a:gd name="connsiteY47" fmla="*/ 1466924 h 3482342"/>
              <a:gd name="connsiteX48" fmla="*/ 10058690 w 12192000"/>
              <a:gd name="connsiteY48" fmla="*/ 1474888 h 3482342"/>
              <a:gd name="connsiteX49" fmla="*/ 10004424 w 12192000"/>
              <a:gd name="connsiteY49" fmla="*/ 1489801 h 3482342"/>
              <a:gd name="connsiteX50" fmla="*/ 9999951 w 12192000"/>
              <a:gd name="connsiteY50" fmla="*/ 1499127 h 3482342"/>
              <a:gd name="connsiteX51" fmla="*/ 9845462 w 12192000"/>
              <a:gd name="connsiteY51" fmla="*/ 1548192 h 3482342"/>
              <a:gd name="connsiteX52" fmla="*/ 9736156 w 12192000"/>
              <a:gd name="connsiteY52" fmla="*/ 1581928 h 3482342"/>
              <a:gd name="connsiteX53" fmla="*/ 9693355 w 12192000"/>
              <a:gd name="connsiteY53" fmla="*/ 1602632 h 3482342"/>
              <a:gd name="connsiteX54" fmla="*/ 9664242 w 12192000"/>
              <a:gd name="connsiteY54" fmla="*/ 1622075 h 3482342"/>
              <a:gd name="connsiteX55" fmla="*/ 9579195 w 12192000"/>
              <a:gd name="connsiteY55" fmla="*/ 1648017 h 3482342"/>
              <a:gd name="connsiteX56" fmla="*/ 9433652 w 12192000"/>
              <a:gd name="connsiteY56" fmla="*/ 1681174 h 3482342"/>
              <a:gd name="connsiteX57" fmla="*/ 9403775 w 12192000"/>
              <a:gd name="connsiteY57" fmla="*/ 1690403 h 3482342"/>
              <a:gd name="connsiteX58" fmla="*/ 9382503 w 12192000"/>
              <a:gd name="connsiteY58" fmla="*/ 1706957 h 3482342"/>
              <a:gd name="connsiteX59" fmla="*/ 9381410 w 12192000"/>
              <a:gd name="connsiteY59" fmla="*/ 1718312 h 3482342"/>
              <a:gd name="connsiteX60" fmla="*/ 9365685 w 12192000"/>
              <a:gd name="connsiteY60" fmla="*/ 1724772 h 3482342"/>
              <a:gd name="connsiteX61" fmla="*/ 9278020 w 12192000"/>
              <a:gd name="connsiteY61" fmla="*/ 1741161 h 3482342"/>
              <a:gd name="connsiteX62" fmla="*/ 9217145 w 12192000"/>
              <a:gd name="connsiteY62" fmla="*/ 1771195 h 3482342"/>
              <a:gd name="connsiteX63" fmla="*/ 8955875 w 12192000"/>
              <a:gd name="connsiteY63" fmla="*/ 1796806 h 3482342"/>
              <a:gd name="connsiteX64" fmla="*/ 8648415 w 12192000"/>
              <a:gd name="connsiteY64" fmla="*/ 1878623 h 3482342"/>
              <a:gd name="connsiteX65" fmla="*/ 8495949 w 12192000"/>
              <a:gd name="connsiteY65" fmla="*/ 1902425 h 3482342"/>
              <a:gd name="connsiteX66" fmla="*/ 8236214 w 12192000"/>
              <a:gd name="connsiteY66" fmla="*/ 1909725 h 3482342"/>
              <a:gd name="connsiteX67" fmla="*/ 8132104 w 12192000"/>
              <a:gd name="connsiteY67" fmla="*/ 1895727 h 3482342"/>
              <a:gd name="connsiteX68" fmla="*/ 7918078 w 12192000"/>
              <a:gd name="connsiteY68" fmla="*/ 1862668 h 3482342"/>
              <a:gd name="connsiteX69" fmla="*/ 7817899 w 12192000"/>
              <a:gd name="connsiteY69" fmla="*/ 1862176 h 3482342"/>
              <a:gd name="connsiteX70" fmla="*/ 7768994 w 12192000"/>
              <a:gd name="connsiteY70" fmla="*/ 1855721 h 3482342"/>
              <a:gd name="connsiteX71" fmla="*/ 7618027 w 12192000"/>
              <a:gd name="connsiteY71" fmla="*/ 1830959 h 3482342"/>
              <a:gd name="connsiteX72" fmla="*/ 7449425 w 12192000"/>
              <a:gd name="connsiteY72" fmla="*/ 1810910 h 3482342"/>
              <a:gd name="connsiteX73" fmla="*/ 7342915 w 12192000"/>
              <a:gd name="connsiteY73" fmla="*/ 1819827 h 3482342"/>
              <a:gd name="connsiteX74" fmla="*/ 7255191 w 12192000"/>
              <a:gd name="connsiteY74" fmla="*/ 1834354 h 3482342"/>
              <a:gd name="connsiteX75" fmla="*/ 7131205 w 12192000"/>
              <a:gd name="connsiteY75" fmla="*/ 1845557 h 3482342"/>
              <a:gd name="connsiteX76" fmla="*/ 6941837 w 12192000"/>
              <a:gd name="connsiteY76" fmla="*/ 1840640 h 3482342"/>
              <a:gd name="connsiteX77" fmla="*/ 6837145 w 12192000"/>
              <a:gd name="connsiteY77" fmla="*/ 1870724 h 3482342"/>
              <a:gd name="connsiteX78" fmla="*/ 6753991 w 12192000"/>
              <a:gd name="connsiteY78" fmla="*/ 1860969 h 3482342"/>
              <a:gd name="connsiteX79" fmla="*/ 6727754 w 12192000"/>
              <a:gd name="connsiteY79" fmla="*/ 1882372 h 3482342"/>
              <a:gd name="connsiteX80" fmla="*/ 6723371 w 12192000"/>
              <a:gd name="connsiteY80" fmla="*/ 1886494 h 3482342"/>
              <a:gd name="connsiteX81" fmla="*/ 6702779 w 12192000"/>
              <a:gd name="connsiteY81" fmla="*/ 1893601 h 3482342"/>
              <a:gd name="connsiteX82" fmla="*/ 6686657 w 12192000"/>
              <a:gd name="connsiteY82" fmla="*/ 1907344 h 3482342"/>
              <a:gd name="connsiteX83" fmla="*/ 6651330 w 12192000"/>
              <a:gd name="connsiteY83" fmla="*/ 1922921 h 3482342"/>
              <a:gd name="connsiteX84" fmla="*/ 6622958 w 12192000"/>
              <a:gd name="connsiteY84" fmla="*/ 1936255 h 3482342"/>
              <a:gd name="connsiteX85" fmla="*/ 6522602 w 12192000"/>
              <a:gd name="connsiteY85" fmla="*/ 1954133 h 3482342"/>
              <a:gd name="connsiteX86" fmla="*/ 6444344 w 12192000"/>
              <a:gd name="connsiteY86" fmla="*/ 1969663 h 3482342"/>
              <a:gd name="connsiteX87" fmla="*/ 6409626 w 12192000"/>
              <a:gd name="connsiteY87" fmla="*/ 1978846 h 3482342"/>
              <a:gd name="connsiteX88" fmla="*/ 6333446 w 12192000"/>
              <a:gd name="connsiteY88" fmla="*/ 1997163 h 3482342"/>
              <a:gd name="connsiteX89" fmla="*/ 6294933 w 12192000"/>
              <a:gd name="connsiteY89" fmla="*/ 2019412 h 3482342"/>
              <a:gd name="connsiteX90" fmla="*/ 6238719 w 12192000"/>
              <a:gd name="connsiteY90" fmla="*/ 2042547 h 3482342"/>
              <a:gd name="connsiteX91" fmla="*/ 6187205 w 12192000"/>
              <a:gd name="connsiteY91" fmla="*/ 2060048 h 3482342"/>
              <a:gd name="connsiteX92" fmla="*/ 6138780 w 12192000"/>
              <a:gd name="connsiteY92" fmla="*/ 2081918 h 3482342"/>
              <a:gd name="connsiteX93" fmla="*/ 6120125 w 12192000"/>
              <a:gd name="connsiteY93" fmla="*/ 2109475 h 3482342"/>
              <a:gd name="connsiteX94" fmla="*/ 6056576 w 12192000"/>
              <a:gd name="connsiteY94" fmla="*/ 2120066 h 3482342"/>
              <a:gd name="connsiteX95" fmla="*/ 5993794 w 12192000"/>
              <a:gd name="connsiteY95" fmla="*/ 2122569 h 3482342"/>
              <a:gd name="connsiteX96" fmla="*/ 5943601 w 12192000"/>
              <a:gd name="connsiteY96" fmla="*/ 2137719 h 3482342"/>
              <a:gd name="connsiteX97" fmla="*/ 5898141 w 12192000"/>
              <a:gd name="connsiteY97" fmla="*/ 2144806 h 3482342"/>
              <a:gd name="connsiteX98" fmla="*/ 5855337 w 12192000"/>
              <a:gd name="connsiteY98" fmla="*/ 2137719 h 3482342"/>
              <a:gd name="connsiteX99" fmla="*/ 5817682 w 12192000"/>
              <a:gd name="connsiteY99" fmla="*/ 2157358 h 3482342"/>
              <a:gd name="connsiteX100" fmla="*/ 5735300 w 12192000"/>
              <a:gd name="connsiteY100" fmla="*/ 2158902 h 3482342"/>
              <a:gd name="connsiteX101" fmla="*/ 5591469 w 12192000"/>
              <a:gd name="connsiteY101" fmla="*/ 2178389 h 3482342"/>
              <a:gd name="connsiteX102" fmla="*/ 5505818 w 12192000"/>
              <a:gd name="connsiteY102" fmla="*/ 2194207 h 3482342"/>
              <a:gd name="connsiteX103" fmla="*/ 5452860 w 12192000"/>
              <a:gd name="connsiteY103" fmla="*/ 2180085 h 3482342"/>
              <a:gd name="connsiteX104" fmla="*/ 5414282 w 12192000"/>
              <a:gd name="connsiteY104" fmla="*/ 2183070 h 3482342"/>
              <a:gd name="connsiteX105" fmla="*/ 5368369 w 12192000"/>
              <a:gd name="connsiteY105" fmla="*/ 2204272 h 3482342"/>
              <a:gd name="connsiteX106" fmla="*/ 5336354 w 12192000"/>
              <a:gd name="connsiteY106" fmla="*/ 2218920 h 3482342"/>
              <a:gd name="connsiteX107" fmla="*/ 5291263 w 12192000"/>
              <a:gd name="connsiteY107" fmla="*/ 2239182 h 3482342"/>
              <a:gd name="connsiteX108" fmla="*/ 5255152 w 12192000"/>
              <a:gd name="connsiteY108" fmla="*/ 2247164 h 3482342"/>
              <a:gd name="connsiteX109" fmla="*/ 5233796 w 12192000"/>
              <a:gd name="connsiteY109" fmla="*/ 2268260 h 3482342"/>
              <a:gd name="connsiteX110" fmla="*/ 5212786 w 12192000"/>
              <a:gd name="connsiteY110" fmla="*/ 2296592 h 3482342"/>
              <a:gd name="connsiteX111" fmla="*/ 5173523 w 12192000"/>
              <a:gd name="connsiteY111" fmla="*/ 2309057 h 3482342"/>
              <a:gd name="connsiteX112" fmla="*/ 5123830 w 12192000"/>
              <a:gd name="connsiteY112" fmla="*/ 2307070 h 3482342"/>
              <a:gd name="connsiteX113" fmla="*/ 5065426 w 12192000"/>
              <a:gd name="connsiteY113" fmla="*/ 2324076 h 3482342"/>
              <a:gd name="connsiteX114" fmla="*/ 4975908 w 12192000"/>
              <a:gd name="connsiteY114" fmla="*/ 2364128 h 3482342"/>
              <a:gd name="connsiteX115" fmla="*/ 4913723 w 12192000"/>
              <a:gd name="connsiteY115" fmla="*/ 2385265 h 3482342"/>
              <a:gd name="connsiteX116" fmla="*/ 4746485 w 12192000"/>
              <a:gd name="connsiteY116" fmla="*/ 2451769 h 3482342"/>
              <a:gd name="connsiteX117" fmla="*/ 4681588 w 12192000"/>
              <a:gd name="connsiteY117" fmla="*/ 2467494 h 3482342"/>
              <a:gd name="connsiteX118" fmla="*/ 1783655 w 12192000"/>
              <a:gd name="connsiteY118" fmla="*/ 3163860 h 3482342"/>
              <a:gd name="connsiteX119" fmla="*/ 1325955 w 12192000"/>
              <a:gd name="connsiteY119" fmla="*/ 3176692 h 3482342"/>
              <a:gd name="connsiteX120" fmla="*/ 1190384 w 12192000"/>
              <a:gd name="connsiteY120" fmla="*/ 3203504 h 3482342"/>
              <a:gd name="connsiteX121" fmla="*/ 1094537 w 12192000"/>
              <a:gd name="connsiteY121" fmla="*/ 3229469 h 3482342"/>
              <a:gd name="connsiteX122" fmla="*/ 779276 w 12192000"/>
              <a:gd name="connsiteY122" fmla="*/ 3327290 h 3482342"/>
              <a:gd name="connsiteX123" fmla="*/ 600378 w 12192000"/>
              <a:gd name="connsiteY123" fmla="*/ 3335250 h 3482342"/>
              <a:gd name="connsiteX124" fmla="*/ 493457 w 12192000"/>
              <a:gd name="connsiteY124" fmla="*/ 3365044 h 3482342"/>
              <a:gd name="connsiteX125" fmla="*/ 349402 w 12192000"/>
              <a:gd name="connsiteY125" fmla="*/ 3380897 h 3482342"/>
              <a:gd name="connsiteX126" fmla="*/ 192183 w 12192000"/>
              <a:gd name="connsiteY126" fmla="*/ 3460075 h 3482342"/>
              <a:gd name="connsiteX127" fmla="*/ 46713 w 12192000"/>
              <a:gd name="connsiteY127" fmla="*/ 3462986 h 3482342"/>
              <a:gd name="connsiteX128" fmla="*/ 2765 w 12192000"/>
              <a:gd name="connsiteY128" fmla="*/ 3480770 h 3482342"/>
              <a:gd name="connsiteX129" fmla="*/ 0 w 12192000"/>
              <a:gd name="connsiteY129" fmla="*/ 3482342 h 3482342"/>
              <a:gd name="connsiteX130" fmla="*/ 0 w 12192000"/>
              <a:gd name="connsiteY13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47375 w 12192000"/>
              <a:gd name="connsiteY36" fmla="*/ 1375130 h 3482342"/>
              <a:gd name="connsiteX37" fmla="*/ 10513263 w 12192000"/>
              <a:gd name="connsiteY37" fmla="*/ 1371939 h 3482342"/>
              <a:gd name="connsiteX38" fmla="*/ 10487356 w 12192000"/>
              <a:gd name="connsiteY38" fmla="*/ 1385722 h 3482342"/>
              <a:gd name="connsiteX39" fmla="*/ 10464012 w 12192000"/>
              <a:gd name="connsiteY39" fmla="*/ 1391778 h 3482342"/>
              <a:gd name="connsiteX40" fmla="*/ 10405409 w 12192000"/>
              <a:gd name="connsiteY40" fmla="*/ 1422789 h 3482342"/>
              <a:gd name="connsiteX41" fmla="*/ 10370530 w 12192000"/>
              <a:gd name="connsiteY41" fmla="*/ 1441596 h 3482342"/>
              <a:gd name="connsiteX42" fmla="*/ 10300239 w 12192000"/>
              <a:gd name="connsiteY42" fmla="*/ 1456332 h 3482342"/>
              <a:gd name="connsiteX43" fmla="*/ 10264922 w 12192000"/>
              <a:gd name="connsiteY43" fmla="*/ 1472107 h 3482342"/>
              <a:gd name="connsiteX44" fmla="*/ 10229629 w 12192000"/>
              <a:gd name="connsiteY44" fmla="*/ 1470454 h 3482342"/>
              <a:gd name="connsiteX45" fmla="*/ 10201385 w 12192000"/>
              <a:gd name="connsiteY45" fmla="*/ 1477515 h 3482342"/>
              <a:gd name="connsiteX46" fmla="*/ 10151958 w 12192000"/>
              <a:gd name="connsiteY46" fmla="*/ 1477515 h 3482342"/>
              <a:gd name="connsiteX47" fmla="*/ 10120184 w 12192000"/>
              <a:gd name="connsiteY47" fmla="*/ 1466924 h 3482342"/>
              <a:gd name="connsiteX48" fmla="*/ 10058690 w 12192000"/>
              <a:gd name="connsiteY48" fmla="*/ 1474888 h 3482342"/>
              <a:gd name="connsiteX49" fmla="*/ 10004424 w 12192000"/>
              <a:gd name="connsiteY49" fmla="*/ 1489801 h 3482342"/>
              <a:gd name="connsiteX50" fmla="*/ 9999951 w 12192000"/>
              <a:gd name="connsiteY50" fmla="*/ 1499127 h 3482342"/>
              <a:gd name="connsiteX51" fmla="*/ 9845462 w 12192000"/>
              <a:gd name="connsiteY51" fmla="*/ 1548192 h 3482342"/>
              <a:gd name="connsiteX52" fmla="*/ 9736156 w 12192000"/>
              <a:gd name="connsiteY52" fmla="*/ 1581928 h 3482342"/>
              <a:gd name="connsiteX53" fmla="*/ 9693355 w 12192000"/>
              <a:gd name="connsiteY53" fmla="*/ 1602632 h 3482342"/>
              <a:gd name="connsiteX54" fmla="*/ 9664242 w 12192000"/>
              <a:gd name="connsiteY54" fmla="*/ 1622075 h 3482342"/>
              <a:gd name="connsiteX55" fmla="*/ 9579195 w 12192000"/>
              <a:gd name="connsiteY55" fmla="*/ 1648017 h 3482342"/>
              <a:gd name="connsiteX56" fmla="*/ 9433652 w 12192000"/>
              <a:gd name="connsiteY56" fmla="*/ 1681174 h 3482342"/>
              <a:gd name="connsiteX57" fmla="*/ 9403775 w 12192000"/>
              <a:gd name="connsiteY57" fmla="*/ 1690403 h 3482342"/>
              <a:gd name="connsiteX58" fmla="*/ 9382503 w 12192000"/>
              <a:gd name="connsiteY58" fmla="*/ 1706957 h 3482342"/>
              <a:gd name="connsiteX59" fmla="*/ 9381410 w 12192000"/>
              <a:gd name="connsiteY59" fmla="*/ 1718312 h 3482342"/>
              <a:gd name="connsiteX60" fmla="*/ 9365685 w 12192000"/>
              <a:gd name="connsiteY60" fmla="*/ 1724772 h 3482342"/>
              <a:gd name="connsiteX61" fmla="*/ 9278020 w 12192000"/>
              <a:gd name="connsiteY61" fmla="*/ 1741161 h 3482342"/>
              <a:gd name="connsiteX62" fmla="*/ 9217145 w 12192000"/>
              <a:gd name="connsiteY62" fmla="*/ 1771195 h 3482342"/>
              <a:gd name="connsiteX63" fmla="*/ 8955875 w 12192000"/>
              <a:gd name="connsiteY63" fmla="*/ 1796806 h 3482342"/>
              <a:gd name="connsiteX64" fmla="*/ 8648415 w 12192000"/>
              <a:gd name="connsiteY64" fmla="*/ 1878623 h 3482342"/>
              <a:gd name="connsiteX65" fmla="*/ 8495949 w 12192000"/>
              <a:gd name="connsiteY65" fmla="*/ 1902425 h 3482342"/>
              <a:gd name="connsiteX66" fmla="*/ 8236214 w 12192000"/>
              <a:gd name="connsiteY66" fmla="*/ 1909725 h 3482342"/>
              <a:gd name="connsiteX67" fmla="*/ 8132104 w 12192000"/>
              <a:gd name="connsiteY67" fmla="*/ 1895727 h 3482342"/>
              <a:gd name="connsiteX68" fmla="*/ 7918078 w 12192000"/>
              <a:gd name="connsiteY68" fmla="*/ 1862668 h 3482342"/>
              <a:gd name="connsiteX69" fmla="*/ 7817899 w 12192000"/>
              <a:gd name="connsiteY69" fmla="*/ 1862176 h 3482342"/>
              <a:gd name="connsiteX70" fmla="*/ 7768994 w 12192000"/>
              <a:gd name="connsiteY70" fmla="*/ 1855721 h 3482342"/>
              <a:gd name="connsiteX71" fmla="*/ 7618027 w 12192000"/>
              <a:gd name="connsiteY71" fmla="*/ 1830959 h 3482342"/>
              <a:gd name="connsiteX72" fmla="*/ 7449425 w 12192000"/>
              <a:gd name="connsiteY72" fmla="*/ 1810910 h 3482342"/>
              <a:gd name="connsiteX73" fmla="*/ 7342915 w 12192000"/>
              <a:gd name="connsiteY73" fmla="*/ 1819827 h 3482342"/>
              <a:gd name="connsiteX74" fmla="*/ 7255191 w 12192000"/>
              <a:gd name="connsiteY74" fmla="*/ 1834354 h 3482342"/>
              <a:gd name="connsiteX75" fmla="*/ 7131205 w 12192000"/>
              <a:gd name="connsiteY75" fmla="*/ 1845557 h 3482342"/>
              <a:gd name="connsiteX76" fmla="*/ 6941837 w 12192000"/>
              <a:gd name="connsiteY76" fmla="*/ 1840640 h 3482342"/>
              <a:gd name="connsiteX77" fmla="*/ 6837145 w 12192000"/>
              <a:gd name="connsiteY77" fmla="*/ 1870724 h 3482342"/>
              <a:gd name="connsiteX78" fmla="*/ 6753991 w 12192000"/>
              <a:gd name="connsiteY78" fmla="*/ 1860969 h 3482342"/>
              <a:gd name="connsiteX79" fmla="*/ 6727754 w 12192000"/>
              <a:gd name="connsiteY79" fmla="*/ 1882372 h 3482342"/>
              <a:gd name="connsiteX80" fmla="*/ 6723371 w 12192000"/>
              <a:gd name="connsiteY80" fmla="*/ 1886494 h 3482342"/>
              <a:gd name="connsiteX81" fmla="*/ 6702779 w 12192000"/>
              <a:gd name="connsiteY81" fmla="*/ 1893601 h 3482342"/>
              <a:gd name="connsiteX82" fmla="*/ 6686657 w 12192000"/>
              <a:gd name="connsiteY82" fmla="*/ 1907344 h 3482342"/>
              <a:gd name="connsiteX83" fmla="*/ 6651330 w 12192000"/>
              <a:gd name="connsiteY83" fmla="*/ 1922921 h 3482342"/>
              <a:gd name="connsiteX84" fmla="*/ 6622958 w 12192000"/>
              <a:gd name="connsiteY84" fmla="*/ 1936255 h 3482342"/>
              <a:gd name="connsiteX85" fmla="*/ 6522602 w 12192000"/>
              <a:gd name="connsiteY85" fmla="*/ 1954133 h 3482342"/>
              <a:gd name="connsiteX86" fmla="*/ 6444344 w 12192000"/>
              <a:gd name="connsiteY86" fmla="*/ 1969663 h 3482342"/>
              <a:gd name="connsiteX87" fmla="*/ 6409626 w 12192000"/>
              <a:gd name="connsiteY87" fmla="*/ 1978846 h 3482342"/>
              <a:gd name="connsiteX88" fmla="*/ 6333446 w 12192000"/>
              <a:gd name="connsiteY88" fmla="*/ 1997163 h 3482342"/>
              <a:gd name="connsiteX89" fmla="*/ 6294933 w 12192000"/>
              <a:gd name="connsiteY89" fmla="*/ 2019412 h 3482342"/>
              <a:gd name="connsiteX90" fmla="*/ 6238719 w 12192000"/>
              <a:gd name="connsiteY90" fmla="*/ 2042547 h 3482342"/>
              <a:gd name="connsiteX91" fmla="*/ 6187205 w 12192000"/>
              <a:gd name="connsiteY91" fmla="*/ 2060048 h 3482342"/>
              <a:gd name="connsiteX92" fmla="*/ 6138780 w 12192000"/>
              <a:gd name="connsiteY92" fmla="*/ 2081918 h 3482342"/>
              <a:gd name="connsiteX93" fmla="*/ 6120125 w 12192000"/>
              <a:gd name="connsiteY93" fmla="*/ 2109475 h 3482342"/>
              <a:gd name="connsiteX94" fmla="*/ 6056576 w 12192000"/>
              <a:gd name="connsiteY94" fmla="*/ 2120066 h 3482342"/>
              <a:gd name="connsiteX95" fmla="*/ 5993794 w 12192000"/>
              <a:gd name="connsiteY95" fmla="*/ 2122569 h 3482342"/>
              <a:gd name="connsiteX96" fmla="*/ 5943601 w 12192000"/>
              <a:gd name="connsiteY96" fmla="*/ 2137719 h 3482342"/>
              <a:gd name="connsiteX97" fmla="*/ 5898141 w 12192000"/>
              <a:gd name="connsiteY97" fmla="*/ 2144806 h 3482342"/>
              <a:gd name="connsiteX98" fmla="*/ 5855337 w 12192000"/>
              <a:gd name="connsiteY98" fmla="*/ 2137719 h 3482342"/>
              <a:gd name="connsiteX99" fmla="*/ 5817682 w 12192000"/>
              <a:gd name="connsiteY99" fmla="*/ 2157358 h 3482342"/>
              <a:gd name="connsiteX100" fmla="*/ 5735300 w 12192000"/>
              <a:gd name="connsiteY100" fmla="*/ 2158902 h 3482342"/>
              <a:gd name="connsiteX101" fmla="*/ 5591469 w 12192000"/>
              <a:gd name="connsiteY101" fmla="*/ 2178389 h 3482342"/>
              <a:gd name="connsiteX102" fmla="*/ 5505818 w 12192000"/>
              <a:gd name="connsiteY102" fmla="*/ 2194207 h 3482342"/>
              <a:gd name="connsiteX103" fmla="*/ 5452860 w 12192000"/>
              <a:gd name="connsiteY103" fmla="*/ 2180085 h 3482342"/>
              <a:gd name="connsiteX104" fmla="*/ 5414282 w 12192000"/>
              <a:gd name="connsiteY104" fmla="*/ 2183070 h 3482342"/>
              <a:gd name="connsiteX105" fmla="*/ 5368369 w 12192000"/>
              <a:gd name="connsiteY105" fmla="*/ 2204272 h 3482342"/>
              <a:gd name="connsiteX106" fmla="*/ 5336354 w 12192000"/>
              <a:gd name="connsiteY106" fmla="*/ 2218920 h 3482342"/>
              <a:gd name="connsiteX107" fmla="*/ 5291263 w 12192000"/>
              <a:gd name="connsiteY107" fmla="*/ 2239182 h 3482342"/>
              <a:gd name="connsiteX108" fmla="*/ 5255152 w 12192000"/>
              <a:gd name="connsiteY108" fmla="*/ 2247164 h 3482342"/>
              <a:gd name="connsiteX109" fmla="*/ 5233796 w 12192000"/>
              <a:gd name="connsiteY109" fmla="*/ 2268260 h 3482342"/>
              <a:gd name="connsiteX110" fmla="*/ 5212786 w 12192000"/>
              <a:gd name="connsiteY110" fmla="*/ 2296592 h 3482342"/>
              <a:gd name="connsiteX111" fmla="*/ 5173523 w 12192000"/>
              <a:gd name="connsiteY111" fmla="*/ 2309057 h 3482342"/>
              <a:gd name="connsiteX112" fmla="*/ 5123830 w 12192000"/>
              <a:gd name="connsiteY112" fmla="*/ 2307070 h 3482342"/>
              <a:gd name="connsiteX113" fmla="*/ 5065426 w 12192000"/>
              <a:gd name="connsiteY113" fmla="*/ 2324076 h 3482342"/>
              <a:gd name="connsiteX114" fmla="*/ 4975908 w 12192000"/>
              <a:gd name="connsiteY114" fmla="*/ 2364128 h 3482342"/>
              <a:gd name="connsiteX115" fmla="*/ 4913723 w 12192000"/>
              <a:gd name="connsiteY115" fmla="*/ 2385265 h 3482342"/>
              <a:gd name="connsiteX116" fmla="*/ 4746485 w 12192000"/>
              <a:gd name="connsiteY116" fmla="*/ 2451769 h 3482342"/>
              <a:gd name="connsiteX117" fmla="*/ 4681588 w 12192000"/>
              <a:gd name="connsiteY117" fmla="*/ 2467494 h 3482342"/>
              <a:gd name="connsiteX118" fmla="*/ 1783655 w 12192000"/>
              <a:gd name="connsiteY118" fmla="*/ 3163860 h 3482342"/>
              <a:gd name="connsiteX119" fmla="*/ 1325955 w 12192000"/>
              <a:gd name="connsiteY119" fmla="*/ 3176692 h 3482342"/>
              <a:gd name="connsiteX120" fmla="*/ 1190384 w 12192000"/>
              <a:gd name="connsiteY120" fmla="*/ 3203504 h 3482342"/>
              <a:gd name="connsiteX121" fmla="*/ 1094537 w 12192000"/>
              <a:gd name="connsiteY121" fmla="*/ 3229469 h 3482342"/>
              <a:gd name="connsiteX122" fmla="*/ 779276 w 12192000"/>
              <a:gd name="connsiteY122" fmla="*/ 3327290 h 3482342"/>
              <a:gd name="connsiteX123" fmla="*/ 600378 w 12192000"/>
              <a:gd name="connsiteY123" fmla="*/ 3335250 h 3482342"/>
              <a:gd name="connsiteX124" fmla="*/ 493457 w 12192000"/>
              <a:gd name="connsiteY124" fmla="*/ 3365044 h 3482342"/>
              <a:gd name="connsiteX125" fmla="*/ 349402 w 12192000"/>
              <a:gd name="connsiteY125" fmla="*/ 3380897 h 3482342"/>
              <a:gd name="connsiteX126" fmla="*/ 192183 w 12192000"/>
              <a:gd name="connsiteY126" fmla="*/ 3460075 h 3482342"/>
              <a:gd name="connsiteX127" fmla="*/ 46713 w 12192000"/>
              <a:gd name="connsiteY127" fmla="*/ 3462986 h 3482342"/>
              <a:gd name="connsiteX128" fmla="*/ 2765 w 12192000"/>
              <a:gd name="connsiteY128" fmla="*/ 3480770 h 3482342"/>
              <a:gd name="connsiteX129" fmla="*/ 0 w 12192000"/>
              <a:gd name="connsiteY129" fmla="*/ 3482342 h 3482342"/>
              <a:gd name="connsiteX130" fmla="*/ 0 w 12192000"/>
              <a:gd name="connsiteY13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58690 w 12192000"/>
              <a:gd name="connsiteY49" fmla="*/ 1474888 h 3482342"/>
              <a:gd name="connsiteX50" fmla="*/ 10004424 w 12192000"/>
              <a:gd name="connsiteY50" fmla="*/ 1489801 h 3482342"/>
              <a:gd name="connsiteX51" fmla="*/ 9999951 w 12192000"/>
              <a:gd name="connsiteY51" fmla="*/ 1499127 h 3482342"/>
              <a:gd name="connsiteX52" fmla="*/ 9845462 w 12192000"/>
              <a:gd name="connsiteY52" fmla="*/ 1548192 h 3482342"/>
              <a:gd name="connsiteX53" fmla="*/ 9736156 w 12192000"/>
              <a:gd name="connsiteY53" fmla="*/ 1581928 h 3482342"/>
              <a:gd name="connsiteX54" fmla="*/ 9693355 w 12192000"/>
              <a:gd name="connsiteY54" fmla="*/ 1602632 h 3482342"/>
              <a:gd name="connsiteX55" fmla="*/ 9664242 w 12192000"/>
              <a:gd name="connsiteY55" fmla="*/ 1622075 h 3482342"/>
              <a:gd name="connsiteX56" fmla="*/ 9579195 w 12192000"/>
              <a:gd name="connsiteY56" fmla="*/ 1648017 h 3482342"/>
              <a:gd name="connsiteX57" fmla="*/ 9433652 w 12192000"/>
              <a:gd name="connsiteY57" fmla="*/ 1681174 h 3482342"/>
              <a:gd name="connsiteX58" fmla="*/ 9403775 w 12192000"/>
              <a:gd name="connsiteY58" fmla="*/ 1690403 h 3482342"/>
              <a:gd name="connsiteX59" fmla="*/ 9382503 w 12192000"/>
              <a:gd name="connsiteY59" fmla="*/ 1706957 h 3482342"/>
              <a:gd name="connsiteX60" fmla="*/ 9381410 w 12192000"/>
              <a:gd name="connsiteY60" fmla="*/ 1718312 h 3482342"/>
              <a:gd name="connsiteX61" fmla="*/ 9365685 w 12192000"/>
              <a:gd name="connsiteY61" fmla="*/ 1724772 h 3482342"/>
              <a:gd name="connsiteX62" fmla="*/ 9278020 w 12192000"/>
              <a:gd name="connsiteY62" fmla="*/ 1741161 h 3482342"/>
              <a:gd name="connsiteX63" fmla="*/ 9217145 w 12192000"/>
              <a:gd name="connsiteY63" fmla="*/ 1771195 h 3482342"/>
              <a:gd name="connsiteX64" fmla="*/ 8955875 w 12192000"/>
              <a:gd name="connsiteY64" fmla="*/ 1796806 h 3482342"/>
              <a:gd name="connsiteX65" fmla="*/ 8648415 w 12192000"/>
              <a:gd name="connsiteY65" fmla="*/ 1878623 h 3482342"/>
              <a:gd name="connsiteX66" fmla="*/ 8495949 w 12192000"/>
              <a:gd name="connsiteY66" fmla="*/ 1902425 h 3482342"/>
              <a:gd name="connsiteX67" fmla="*/ 8236214 w 12192000"/>
              <a:gd name="connsiteY67" fmla="*/ 1909725 h 3482342"/>
              <a:gd name="connsiteX68" fmla="*/ 8132104 w 12192000"/>
              <a:gd name="connsiteY68" fmla="*/ 1895727 h 3482342"/>
              <a:gd name="connsiteX69" fmla="*/ 7918078 w 12192000"/>
              <a:gd name="connsiteY69" fmla="*/ 1862668 h 3482342"/>
              <a:gd name="connsiteX70" fmla="*/ 7817899 w 12192000"/>
              <a:gd name="connsiteY70" fmla="*/ 1862176 h 3482342"/>
              <a:gd name="connsiteX71" fmla="*/ 7768994 w 12192000"/>
              <a:gd name="connsiteY71" fmla="*/ 1855721 h 3482342"/>
              <a:gd name="connsiteX72" fmla="*/ 7618027 w 12192000"/>
              <a:gd name="connsiteY72" fmla="*/ 1830959 h 3482342"/>
              <a:gd name="connsiteX73" fmla="*/ 7449425 w 12192000"/>
              <a:gd name="connsiteY73" fmla="*/ 1810910 h 3482342"/>
              <a:gd name="connsiteX74" fmla="*/ 7342915 w 12192000"/>
              <a:gd name="connsiteY74" fmla="*/ 1819827 h 3482342"/>
              <a:gd name="connsiteX75" fmla="*/ 7255191 w 12192000"/>
              <a:gd name="connsiteY75" fmla="*/ 1834354 h 3482342"/>
              <a:gd name="connsiteX76" fmla="*/ 7131205 w 12192000"/>
              <a:gd name="connsiteY76" fmla="*/ 1845557 h 3482342"/>
              <a:gd name="connsiteX77" fmla="*/ 6941837 w 12192000"/>
              <a:gd name="connsiteY77" fmla="*/ 1840640 h 3482342"/>
              <a:gd name="connsiteX78" fmla="*/ 6837145 w 12192000"/>
              <a:gd name="connsiteY78" fmla="*/ 1870724 h 3482342"/>
              <a:gd name="connsiteX79" fmla="*/ 6753991 w 12192000"/>
              <a:gd name="connsiteY79" fmla="*/ 1860969 h 3482342"/>
              <a:gd name="connsiteX80" fmla="*/ 6727754 w 12192000"/>
              <a:gd name="connsiteY80" fmla="*/ 1882372 h 3482342"/>
              <a:gd name="connsiteX81" fmla="*/ 6723371 w 12192000"/>
              <a:gd name="connsiteY81" fmla="*/ 1886494 h 3482342"/>
              <a:gd name="connsiteX82" fmla="*/ 6702779 w 12192000"/>
              <a:gd name="connsiteY82" fmla="*/ 1893601 h 3482342"/>
              <a:gd name="connsiteX83" fmla="*/ 6686657 w 12192000"/>
              <a:gd name="connsiteY83" fmla="*/ 1907344 h 3482342"/>
              <a:gd name="connsiteX84" fmla="*/ 6651330 w 12192000"/>
              <a:gd name="connsiteY84" fmla="*/ 1922921 h 3482342"/>
              <a:gd name="connsiteX85" fmla="*/ 6622958 w 12192000"/>
              <a:gd name="connsiteY85" fmla="*/ 1936255 h 3482342"/>
              <a:gd name="connsiteX86" fmla="*/ 6522602 w 12192000"/>
              <a:gd name="connsiteY86" fmla="*/ 1954133 h 3482342"/>
              <a:gd name="connsiteX87" fmla="*/ 6444344 w 12192000"/>
              <a:gd name="connsiteY87" fmla="*/ 1969663 h 3482342"/>
              <a:gd name="connsiteX88" fmla="*/ 6409626 w 12192000"/>
              <a:gd name="connsiteY88" fmla="*/ 1978846 h 3482342"/>
              <a:gd name="connsiteX89" fmla="*/ 6333446 w 12192000"/>
              <a:gd name="connsiteY89" fmla="*/ 1997163 h 3482342"/>
              <a:gd name="connsiteX90" fmla="*/ 6294933 w 12192000"/>
              <a:gd name="connsiteY90" fmla="*/ 2019412 h 3482342"/>
              <a:gd name="connsiteX91" fmla="*/ 6238719 w 12192000"/>
              <a:gd name="connsiteY91" fmla="*/ 2042547 h 3482342"/>
              <a:gd name="connsiteX92" fmla="*/ 6187205 w 12192000"/>
              <a:gd name="connsiteY92" fmla="*/ 2060048 h 3482342"/>
              <a:gd name="connsiteX93" fmla="*/ 6138780 w 12192000"/>
              <a:gd name="connsiteY93" fmla="*/ 2081918 h 3482342"/>
              <a:gd name="connsiteX94" fmla="*/ 6120125 w 12192000"/>
              <a:gd name="connsiteY94" fmla="*/ 2109475 h 3482342"/>
              <a:gd name="connsiteX95" fmla="*/ 6056576 w 12192000"/>
              <a:gd name="connsiteY95" fmla="*/ 2120066 h 3482342"/>
              <a:gd name="connsiteX96" fmla="*/ 5993794 w 12192000"/>
              <a:gd name="connsiteY96" fmla="*/ 2122569 h 3482342"/>
              <a:gd name="connsiteX97" fmla="*/ 5943601 w 12192000"/>
              <a:gd name="connsiteY97" fmla="*/ 2137719 h 3482342"/>
              <a:gd name="connsiteX98" fmla="*/ 5898141 w 12192000"/>
              <a:gd name="connsiteY98" fmla="*/ 2144806 h 3482342"/>
              <a:gd name="connsiteX99" fmla="*/ 5855337 w 12192000"/>
              <a:gd name="connsiteY99" fmla="*/ 2137719 h 3482342"/>
              <a:gd name="connsiteX100" fmla="*/ 5817682 w 12192000"/>
              <a:gd name="connsiteY100" fmla="*/ 2157358 h 3482342"/>
              <a:gd name="connsiteX101" fmla="*/ 5735300 w 12192000"/>
              <a:gd name="connsiteY101" fmla="*/ 2158902 h 3482342"/>
              <a:gd name="connsiteX102" fmla="*/ 5591469 w 12192000"/>
              <a:gd name="connsiteY102" fmla="*/ 2178389 h 3482342"/>
              <a:gd name="connsiteX103" fmla="*/ 5505818 w 12192000"/>
              <a:gd name="connsiteY103" fmla="*/ 2194207 h 3482342"/>
              <a:gd name="connsiteX104" fmla="*/ 5452860 w 12192000"/>
              <a:gd name="connsiteY104" fmla="*/ 2180085 h 3482342"/>
              <a:gd name="connsiteX105" fmla="*/ 5414282 w 12192000"/>
              <a:gd name="connsiteY105" fmla="*/ 2183070 h 3482342"/>
              <a:gd name="connsiteX106" fmla="*/ 5368369 w 12192000"/>
              <a:gd name="connsiteY106" fmla="*/ 2204272 h 3482342"/>
              <a:gd name="connsiteX107" fmla="*/ 5336354 w 12192000"/>
              <a:gd name="connsiteY107" fmla="*/ 2218920 h 3482342"/>
              <a:gd name="connsiteX108" fmla="*/ 5291263 w 12192000"/>
              <a:gd name="connsiteY108" fmla="*/ 2239182 h 3482342"/>
              <a:gd name="connsiteX109" fmla="*/ 5255152 w 12192000"/>
              <a:gd name="connsiteY109" fmla="*/ 2247164 h 3482342"/>
              <a:gd name="connsiteX110" fmla="*/ 5233796 w 12192000"/>
              <a:gd name="connsiteY110" fmla="*/ 2268260 h 3482342"/>
              <a:gd name="connsiteX111" fmla="*/ 5212786 w 12192000"/>
              <a:gd name="connsiteY111" fmla="*/ 2296592 h 3482342"/>
              <a:gd name="connsiteX112" fmla="*/ 5173523 w 12192000"/>
              <a:gd name="connsiteY112" fmla="*/ 2309057 h 3482342"/>
              <a:gd name="connsiteX113" fmla="*/ 5123830 w 12192000"/>
              <a:gd name="connsiteY113" fmla="*/ 2307070 h 3482342"/>
              <a:gd name="connsiteX114" fmla="*/ 5065426 w 12192000"/>
              <a:gd name="connsiteY114" fmla="*/ 2324076 h 3482342"/>
              <a:gd name="connsiteX115" fmla="*/ 4975908 w 12192000"/>
              <a:gd name="connsiteY115" fmla="*/ 2364128 h 3482342"/>
              <a:gd name="connsiteX116" fmla="*/ 4913723 w 12192000"/>
              <a:gd name="connsiteY116" fmla="*/ 2385265 h 3482342"/>
              <a:gd name="connsiteX117" fmla="*/ 4746485 w 12192000"/>
              <a:gd name="connsiteY117" fmla="*/ 2451769 h 3482342"/>
              <a:gd name="connsiteX118" fmla="*/ 4681588 w 12192000"/>
              <a:gd name="connsiteY118" fmla="*/ 2467494 h 3482342"/>
              <a:gd name="connsiteX119" fmla="*/ 1783655 w 12192000"/>
              <a:gd name="connsiteY119" fmla="*/ 3163860 h 3482342"/>
              <a:gd name="connsiteX120" fmla="*/ 1325955 w 12192000"/>
              <a:gd name="connsiteY120" fmla="*/ 3176692 h 3482342"/>
              <a:gd name="connsiteX121" fmla="*/ 1190384 w 12192000"/>
              <a:gd name="connsiteY121" fmla="*/ 3203504 h 3482342"/>
              <a:gd name="connsiteX122" fmla="*/ 1094537 w 12192000"/>
              <a:gd name="connsiteY122" fmla="*/ 3229469 h 3482342"/>
              <a:gd name="connsiteX123" fmla="*/ 779276 w 12192000"/>
              <a:gd name="connsiteY123" fmla="*/ 3327290 h 3482342"/>
              <a:gd name="connsiteX124" fmla="*/ 600378 w 12192000"/>
              <a:gd name="connsiteY124" fmla="*/ 3335250 h 3482342"/>
              <a:gd name="connsiteX125" fmla="*/ 493457 w 12192000"/>
              <a:gd name="connsiteY125" fmla="*/ 3365044 h 3482342"/>
              <a:gd name="connsiteX126" fmla="*/ 349402 w 12192000"/>
              <a:gd name="connsiteY126" fmla="*/ 3380897 h 3482342"/>
              <a:gd name="connsiteX127" fmla="*/ 192183 w 12192000"/>
              <a:gd name="connsiteY127" fmla="*/ 3460075 h 3482342"/>
              <a:gd name="connsiteX128" fmla="*/ 46713 w 12192000"/>
              <a:gd name="connsiteY128" fmla="*/ 3462986 h 3482342"/>
              <a:gd name="connsiteX129" fmla="*/ 2765 w 12192000"/>
              <a:gd name="connsiteY129" fmla="*/ 3480770 h 3482342"/>
              <a:gd name="connsiteX130" fmla="*/ 0 w 12192000"/>
              <a:gd name="connsiteY130" fmla="*/ 3482342 h 3482342"/>
              <a:gd name="connsiteX131" fmla="*/ 0 w 12192000"/>
              <a:gd name="connsiteY13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495949 w 12192000"/>
              <a:gd name="connsiteY67" fmla="*/ 1902425 h 3482342"/>
              <a:gd name="connsiteX68" fmla="*/ 8236214 w 12192000"/>
              <a:gd name="connsiteY68" fmla="*/ 1909725 h 3482342"/>
              <a:gd name="connsiteX69" fmla="*/ 8132104 w 12192000"/>
              <a:gd name="connsiteY69" fmla="*/ 1895727 h 3482342"/>
              <a:gd name="connsiteX70" fmla="*/ 7918078 w 12192000"/>
              <a:gd name="connsiteY70" fmla="*/ 1862668 h 3482342"/>
              <a:gd name="connsiteX71" fmla="*/ 7817899 w 12192000"/>
              <a:gd name="connsiteY71" fmla="*/ 1862176 h 3482342"/>
              <a:gd name="connsiteX72" fmla="*/ 7768994 w 12192000"/>
              <a:gd name="connsiteY72" fmla="*/ 1855721 h 3482342"/>
              <a:gd name="connsiteX73" fmla="*/ 7618027 w 12192000"/>
              <a:gd name="connsiteY73" fmla="*/ 1830959 h 3482342"/>
              <a:gd name="connsiteX74" fmla="*/ 7449425 w 12192000"/>
              <a:gd name="connsiteY74" fmla="*/ 1810910 h 3482342"/>
              <a:gd name="connsiteX75" fmla="*/ 7342915 w 12192000"/>
              <a:gd name="connsiteY75" fmla="*/ 1819827 h 3482342"/>
              <a:gd name="connsiteX76" fmla="*/ 7255191 w 12192000"/>
              <a:gd name="connsiteY76" fmla="*/ 1834354 h 3482342"/>
              <a:gd name="connsiteX77" fmla="*/ 7131205 w 12192000"/>
              <a:gd name="connsiteY77" fmla="*/ 1845557 h 3482342"/>
              <a:gd name="connsiteX78" fmla="*/ 6941837 w 12192000"/>
              <a:gd name="connsiteY78" fmla="*/ 1840640 h 3482342"/>
              <a:gd name="connsiteX79" fmla="*/ 6837145 w 12192000"/>
              <a:gd name="connsiteY79" fmla="*/ 1870724 h 3482342"/>
              <a:gd name="connsiteX80" fmla="*/ 6753991 w 12192000"/>
              <a:gd name="connsiteY80" fmla="*/ 1860969 h 3482342"/>
              <a:gd name="connsiteX81" fmla="*/ 6727754 w 12192000"/>
              <a:gd name="connsiteY81" fmla="*/ 1882372 h 3482342"/>
              <a:gd name="connsiteX82" fmla="*/ 6723371 w 12192000"/>
              <a:gd name="connsiteY82" fmla="*/ 1886494 h 3482342"/>
              <a:gd name="connsiteX83" fmla="*/ 6702779 w 12192000"/>
              <a:gd name="connsiteY83" fmla="*/ 1893601 h 3482342"/>
              <a:gd name="connsiteX84" fmla="*/ 6686657 w 12192000"/>
              <a:gd name="connsiteY84" fmla="*/ 1907344 h 3482342"/>
              <a:gd name="connsiteX85" fmla="*/ 6651330 w 12192000"/>
              <a:gd name="connsiteY85" fmla="*/ 1922921 h 3482342"/>
              <a:gd name="connsiteX86" fmla="*/ 6622958 w 12192000"/>
              <a:gd name="connsiteY86" fmla="*/ 1936255 h 3482342"/>
              <a:gd name="connsiteX87" fmla="*/ 6522602 w 12192000"/>
              <a:gd name="connsiteY87" fmla="*/ 1954133 h 3482342"/>
              <a:gd name="connsiteX88" fmla="*/ 6444344 w 12192000"/>
              <a:gd name="connsiteY88" fmla="*/ 1969663 h 3482342"/>
              <a:gd name="connsiteX89" fmla="*/ 6409626 w 12192000"/>
              <a:gd name="connsiteY89" fmla="*/ 1978846 h 3482342"/>
              <a:gd name="connsiteX90" fmla="*/ 6333446 w 12192000"/>
              <a:gd name="connsiteY90" fmla="*/ 1997163 h 3482342"/>
              <a:gd name="connsiteX91" fmla="*/ 6294933 w 12192000"/>
              <a:gd name="connsiteY91" fmla="*/ 2019412 h 3482342"/>
              <a:gd name="connsiteX92" fmla="*/ 6238719 w 12192000"/>
              <a:gd name="connsiteY92" fmla="*/ 2042547 h 3482342"/>
              <a:gd name="connsiteX93" fmla="*/ 6187205 w 12192000"/>
              <a:gd name="connsiteY93" fmla="*/ 2060048 h 3482342"/>
              <a:gd name="connsiteX94" fmla="*/ 6138780 w 12192000"/>
              <a:gd name="connsiteY94" fmla="*/ 2081918 h 3482342"/>
              <a:gd name="connsiteX95" fmla="*/ 6120125 w 12192000"/>
              <a:gd name="connsiteY95" fmla="*/ 2109475 h 3482342"/>
              <a:gd name="connsiteX96" fmla="*/ 6056576 w 12192000"/>
              <a:gd name="connsiteY96" fmla="*/ 2120066 h 3482342"/>
              <a:gd name="connsiteX97" fmla="*/ 5993794 w 12192000"/>
              <a:gd name="connsiteY97" fmla="*/ 2122569 h 3482342"/>
              <a:gd name="connsiteX98" fmla="*/ 5943601 w 12192000"/>
              <a:gd name="connsiteY98" fmla="*/ 2137719 h 3482342"/>
              <a:gd name="connsiteX99" fmla="*/ 5898141 w 12192000"/>
              <a:gd name="connsiteY99" fmla="*/ 2144806 h 3482342"/>
              <a:gd name="connsiteX100" fmla="*/ 5855337 w 12192000"/>
              <a:gd name="connsiteY100" fmla="*/ 2137719 h 3482342"/>
              <a:gd name="connsiteX101" fmla="*/ 5817682 w 12192000"/>
              <a:gd name="connsiteY101" fmla="*/ 2157358 h 3482342"/>
              <a:gd name="connsiteX102" fmla="*/ 5735300 w 12192000"/>
              <a:gd name="connsiteY102" fmla="*/ 2158902 h 3482342"/>
              <a:gd name="connsiteX103" fmla="*/ 5591469 w 12192000"/>
              <a:gd name="connsiteY103" fmla="*/ 2178389 h 3482342"/>
              <a:gd name="connsiteX104" fmla="*/ 5505818 w 12192000"/>
              <a:gd name="connsiteY104" fmla="*/ 2194207 h 3482342"/>
              <a:gd name="connsiteX105" fmla="*/ 5452860 w 12192000"/>
              <a:gd name="connsiteY105" fmla="*/ 2180085 h 3482342"/>
              <a:gd name="connsiteX106" fmla="*/ 5414282 w 12192000"/>
              <a:gd name="connsiteY106" fmla="*/ 2183070 h 3482342"/>
              <a:gd name="connsiteX107" fmla="*/ 5368369 w 12192000"/>
              <a:gd name="connsiteY107" fmla="*/ 2204272 h 3482342"/>
              <a:gd name="connsiteX108" fmla="*/ 5336354 w 12192000"/>
              <a:gd name="connsiteY108" fmla="*/ 2218920 h 3482342"/>
              <a:gd name="connsiteX109" fmla="*/ 5291263 w 12192000"/>
              <a:gd name="connsiteY109" fmla="*/ 2239182 h 3482342"/>
              <a:gd name="connsiteX110" fmla="*/ 5255152 w 12192000"/>
              <a:gd name="connsiteY110" fmla="*/ 2247164 h 3482342"/>
              <a:gd name="connsiteX111" fmla="*/ 5233796 w 12192000"/>
              <a:gd name="connsiteY111" fmla="*/ 2268260 h 3482342"/>
              <a:gd name="connsiteX112" fmla="*/ 5212786 w 12192000"/>
              <a:gd name="connsiteY112" fmla="*/ 2296592 h 3482342"/>
              <a:gd name="connsiteX113" fmla="*/ 5173523 w 12192000"/>
              <a:gd name="connsiteY113" fmla="*/ 2309057 h 3482342"/>
              <a:gd name="connsiteX114" fmla="*/ 5123830 w 12192000"/>
              <a:gd name="connsiteY114" fmla="*/ 2307070 h 3482342"/>
              <a:gd name="connsiteX115" fmla="*/ 5065426 w 12192000"/>
              <a:gd name="connsiteY115" fmla="*/ 2324076 h 3482342"/>
              <a:gd name="connsiteX116" fmla="*/ 4975908 w 12192000"/>
              <a:gd name="connsiteY116" fmla="*/ 2364128 h 3482342"/>
              <a:gd name="connsiteX117" fmla="*/ 4913723 w 12192000"/>
              <a:gd name="connsiteY117" fmla="*/ 2385265 h 3482342"/>
              <a:gd name="connsiteX118" fmla="*/ 4746485 w 12192000"/>
              <a:gd name="connsiteY118" fmla="*/ 2451769 h 3482342"/>
              <a:gd name="connsiteX119" fmla="*/ 4681588 w 12192000"/>
              <a:gd name="connsiteY119" fmla="*/ 2467494 h 3482342"/>
              <a:gd name="connsiteX120" fmla="*/ 1783655 w 12192000"/>
              <a:gd name="connsiteY120" fmla="*/ 3163860 h 3482342"/>
              <a:gd name="connsiteX121" fmla="*/ 1325955 w 12192000"/>
              <a:gd name="connsiteY121" fmla="*/ 3176692 h 3482342"/>
              <a:gd name="connsiteX122" fmla="*/ 1190384 w 12192000"/>
              <a:gd name="connsiteY122" fmla="*/ 3203504 h 3482342"/>
              <a:gd name="connsiteX123" fmla="*/ 1094537 w 12192000"/>
              <a:gd name="connsiteY123" fmla="*/ 3229469 h 3482342"/>
              <a:gd name="connsiteX124" fmla="*/ 779276 w 12192000"/>
              <a:gd name="connsiteY124" fmla="*/ 3327290 h 3482342"/>
              <a:gd name="connsiteX125" fmla="*/ 600378 w 12192000"/>
              <a:gd name="connsiteY125" fmla="*/ 3335250 h 3482342"/>
              <a:gd name="connsiteX126" fmla="*/ 493457 w 12192000"/>
              <a:gd name="connsiteY126" fmla="*/ 3365044 h 3482342"/>
              <a:gd name="connsiteX127" fmla="*/ 349402 w 12192000"/>
              <a:gd name="connsiteY127" fmla="*/ 3380897 h 3482342"/>
              <a:gd name="connsiteX128" fmla="*/ 192183 w 12192000"/>
              <a:gd name="connsiteY128" fmla="*/ 3460075 h 3482342"/>
              <a:gd name="connsiteX129" fmla="*/ 46713 w 12192000"/>
              <a:gd name="connsiteY129" fmla="*/ 3462986 h 3482342"/>
              <a:gd name="connsiteX130" fmla="*/ 2765 w 12192000"/>
              <a:gd name="connsiteY130" fmla="*/ 3480770 h 3482342"/>
              <a:gd name="connsiteX131" fmla="*/ 0 w 12192000"/>
              <a:gd name="connsiteY131" fmla="*/ 3482342 h 3482342"/>
              <a:gd name="connsiteX132" fmla="*/ 0 w 12192000"/>
              <a:gd name="connsiteY13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495949 w 12192000"/>
              <a:gd name="connsiteY68" fmla="*/ 1902425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495949 w 12192000"/>
              <a:gd name="connsiteY68" fmla="*/ 1902425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393565 w 12192000"/>
              <a:gd name="connsiteY68" fmla="*/ 1965974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393565 w 12192000"/>
              <a:gd name="connsiteY68" fmla="*/ 1965974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506541 w 12192000"/>
              <a:gd name="connsiteY68" fmla="*/ 1905955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39694 w 12192000"/>
              <a:gd name="connsiteY41" fmla="*/ 1406905 h 3482342"/>
              <a:gd name="connsiteX42" fmla="*/ 10405409 w 12192000"/>
              <a:gd name="connsiteY42" fmla="*/ 1422789 h 3482342"/>
              <a:gd name="connsiteX43" fmla="*/ 10370530 w 12192000"/>
              <a:gd name="connsiteY43" fmla="*/ 1441596 h 3482342"/>
              <a:gd name="connsiteX44" fmla="*/ 10300239 w 12192000"/>
              <a:gd name="connsiteY44" fmla="*/ 1456332 h 3482342"/>
              <a:gd name="connsiteX45" fmla="*/ 10264922 w 12192000"/>
              <a:gd name="connsiteY45" fmla="*/ 1472107 h 3482342"/>
              <a:gd name="connsiteX46" fmla="*/ 10229629 w 12192000"/>
              <a:gd name="connsiteY46" fmla="*/ 1470454 h 3482342"/>
              <a:gd name="connsiteX47" fmla="*/ 10201385 w 12192000"/>
              <a:gd name="connsiteY47" fmla="*/ 1477515 h 3482342"/>
              <a:gd name="connsiteX48" fmla="*/ 10151958 w 12192000"/>
              <a:gd name="connsiteY48" fmla="*/ 1477515 h 3482342"/>
              <a:gd name="connsiteX49" fmla="*/ 10120184 w 12192000"/>
              <a:gd name="connsiteY49" fmla="*/ 1466924 h 3482342"/>
              <a:gd name="connsiteX50" fmla="*/ 10081348 w 12192000"/>
              <a:gd name="connsiteY50" fmla="*/ 1481046 h 3482342"/>
              <a:gd name="connsiteX51" fmla="*/ 10058690 w 12192000"/>
              <a:gd name="connsiteY51" fmla="*/ 1474888 h 3482342"/>
              <a:gd name="connsiteX52" fmla="*/ 10004424 w 12192000"/>
              <a:gd name="connsiteY52" fmla="*/ 1489801 h 3482342"/>
              <a:gd name="connsiteX53" fmla="*/ 9999951 w 12192000"/>
              <a:gd name="connsiteY53" fmla="*/ 1499127 h 3482342"/>
              <a:gd name="connsiteX54" fmla="*/ 9845462 w 12192000"/>
              <a:gd name="connsiteY54" fmla="*/ 1548192 h 3482342"/>
              <a:gd name="connsiteX55" fmla="*/ 9736156 w 12192000"/>
              <a:gd name="connsiteY55" fmla="*/ 1581928 h 3482342"/>
              <a:gd name="connsiteX56" fmla="*/ 9693355 w 12192000"/>
              <a:gd name="connsiteY56" fmla="*/ 1602632 h 3482342"/>
              <a:gd name="connsiteX57" fmla="*/ 9664242 w 12192000"/>
              <a:gd name="connsiteY57" fmla="*/ 1622075 h 3482342"/>
              <a:gd name="connsiteX58" fmla="*/ 9579195 w 12192000"/>
              <a:gd name="connsiteY58" fmla="*/ 1648017 h 3482342"/>
              <a:gd name="connsiteX59" fmla="*/ 9433652 w 12192000"/>
              <a:gd name="connsiteY59" fmla="*/ 1681174 h 3482342"/>
              <a:gd name="connsiteX60" fmla="*/ 9403775 w 12192000"/>
              <a:gd name="connsiteY60" fmla="*/ 1690403 h 3482342"/>
              <a:gd name="connsiteX61" fmla="*/ 9382503 w 12192000"/>
              <a:gd name="connsiteY61" fmla="*/ 1706957 h 3482342"/>
              <a:gd name="connsiteX62" fmla="*/ 9381410 w 12192000"/>
              <a:gd name="connsiteY62" fmla="*/ 1718312 h 3482342"/>
              <a:gd name="connsiteX63" fmla="*/ 9365685 w 12192000"/>
              <a:gd name="connsiteY63" fmla="*/ 1724772 h 3482342"/>
              <a:gd name="connsiteX64" fmla="*/ 9278020 w 12192000"/>
              <a:gd name="connsiteY64" fmla="*/ 1741161 h 3482342"/>
              <a:gd name="connsiteX65" fmla="*/ 9217145 w 12192000"/>
              <a:gd name="connsiteY65" fmla="*/ 1771195 h 3482342"/>
              <a:gd name="connsiteX66" fmla="*/ 8955875 w 12192000"/>
              <a:gd name="connsiteY66" fmla="*/ 1796806 h 3482342"/>
              <a:gd name="connsiteX67" fmla="*/ 8648415 w 12192000"/>
              <a:gd name="connsiteY67" fmla="*/ 1878623 h 3482342"/>
              <a:gd name="connsiteX68" fmla="*/ 8538519 w 12192000"/>
              <a:gd name="connsiteY68" fmla="*/ 1894114 h 3482342"/>
              <a:gd name="connsiteX69" fmla="*/ 8506541 w 12192000"/>
              <a:gd name="connsiteY69" fmla="*/ 1905955 h 3482342"/>
              <a:gd name="connsiteX70" fmla="*/ 8236214 w 12192000"/>
              <a:gd name="connsiteY70" fmla="*/ 1909725 h 3482342"/>
              <a:gd name="connsiteX71" fmla="*/ 8132104 w 12192000"/>
              <a:gd name="connsiteY71" fmla="*/ 1895727 h 3482342"/>
              <a:gd name="connsiteX72" fmla="*/ 7918078 w 12192000"/>
              <a:gd name="connsiteY72" fmla="*/ 1862668 h 3482342"/>
              <a:gd name="connsiteX73" fmla="*/ 7817899 w 12192000"/>
              <a:gd name="connsiteY73" fmla="*/ 1862176 h 3482342"/>
              <a:gd name="connsiteX74" fmla="*/ 7768994 w 12192000"/>
              <a:gd name="connsiteY74" fmla="*/ 1855721 h 3482342"/>
              <a:gd name="connsiteX75" fmla="*/ 7618027 w 12192000"/>
              <a:gd name="connsiteY75" fmla="*/ 1830959 h 3482342"/>
              <a:gd name="connsiteX76" fmla="*/ 7449425 w 12192000"/>
              <a:gd name="connsiteY76" fmla="*/ 1810910 h 3482342"/>
              <a:gd name="connsiteX77" fmla="*/ 7342915 w 12192000"/>
              <a:gd name="connsiteY77" fmla="*/ 1819827 h 3482342"/>
              <a:gd name="connsiteX78" fmla="*/ 7255191 w 12192000"/>
              <a:gd name="connsiteY78" fmla="*/ 1834354 h 3482342"/>
              <a:gd name="connsiteX79" fmla="*/ 7131205 w 12192000"/>
              <a:gd name="connsiteY79" fmla="*/ 1845557 h 3482342"/>
              <a:gd name="connsiteX80" fmla="*/ 6941837 w 12192000"/>
              <a:gd name="connsiteY80" fmla="*/ 1840640 h 3482342"/>
              <a:gd name="connsiteX81" fmla="*/ 6837145 w 12192000"/>
              <a:gd name="connsiteY81" fmla="*/ 1870724 h 3482342"/>
              <a:gd name="connsiteX82" fmla="*/ 6753991 w 12192000"/>
              <a:gd name="connsiteY82" fmla="*/ 1860969 h 3482342"/>
              <a:gd name="connsiteX83" fmla="*/ 6727754 w 12192000"/>
              <a:gd name="connsiteY83" fmla="*/ 1882372 h 3482342"/>
              <a:gd name="connsiteX84" fmla="*/ 6723371 w 12192000"/>
              <a:gd name="connsiteY84" fmla="*/ 1886494 h 3482342"/>
              <a:gd name="connsiteX85" fmla="*/ 6702779 w 12192000"/>
              <a:gd name="connsiteY85" fmla="*/ 1893601 h 3482342"/>
              <a:gd name="connsiteX86" fmla="*/ 6686657 w 12192000"/>
              <a:gd name="connsiteY86" fmla="*/ 1907344 h 3482342"/>
              <a:gd name="connsiteX87" fmla="*/ 6651330 w 12192000"/>
              <a:gd name="connsiteY87" fmla="*/ 1922921 h 3482342"/>
              <a:gd name="connsiteX88" fmla="*/ 6622958 w 12192000"/>
              <a:gd name="connsiteY88" fmla="*/ 1936255 h 3482342"/>
              <a:gd name="connsiteX89" fmla="*/ 6522602 w 12192000"/>
              <a:gd name="connsiteY89" fmla="*/ 1954133 h 3482342"/>
              <a:gd name="connsiteX90" fmla="*/ 6444344 w 12192000"/>
              <a:gd name="connsiteY90" fmla="*/ 1969663 h 3482342"/>
              <a:gd name="connsiteX91" fmla="*/ 6409626 w 12192000"/>
              <a:gd name="connsiteY91" fmla="*/ 1978846 h 3482342"/>
              <a:gd name="connsiteX92" fmla="*/ 6333446 w 12192000"/>
              <a:gd name="connsiteY92" fmla="*/ 1997163 h 3482342"/>
              <a:gd name="connsiteX93" fmla="*/ 6294933 w 12192000"/>
              <a:gd name="connsiteY93" fmla="*/ 2019412 h 3482342"/>
              <a:gd name="connsiteX94" fmla="*/ 6238719 w 12192000"/>
              <a:gd name="connsiteY94" fmla="*/ 2042547 h 3482342"/>
              <a:gd name="connsiteX95" fmla="*/ 6187205 w 12192000"/>
              <a:gd name="connsiteY95" fmla="*/ 2060048 h 3482342"/>
              <a:gd name="connsiteX96" fmla="*/ 6138780 w 12192000"/>
              <a:gd name="connsiteY96" fmla="*/ 2081918 h 3482342"/>
              <a:gd name="connsiteX97" fmla="*/ 6120125 w 12192000"/>
              <a:gd name="connsiteY97" fmla="*/ 2109475 h 3482342"/>
              <a:gd name="connsiteX98" fmla="*/ 6056576 w 12192000"/>
              <a:gd name="connsiteY98" fmla="*/ 2120066 h 3482342"/>
              <a:gd name="connsiteX99" fmla="*/ 5993794 w 12192000"/>
              <a:gd name="connsiteY99" fmla="*/ 2122569 h 3482342"/>
              <a:gd name="connsiteX100" fmla="*/ 5943601 w 12192000"/>
              <a:gd name="connsiteY100" fmla="*/ 2137719 h 3482342"/>
              <a:gd name="connsiteX101" fmla="*/ 5898141 w 12192000"/>
              <a:gd name="connsiteY101" fmla="*/ 2144806 h 3482342"/>
              <a:gd name="connsiteX102" fmla="*/ 5855337 w 12192000"/>
              <a:gd name="connsiteY102" fmla="*/ 2137719 h 3482342"/>
              <a:gd name="connsiteX103" fmla="*/ 5817682 w 12192000"/>
              <a:gd name="connsiteY103" fmla="*/ 2157358 h 3482342"/>
              <a:gd name="connsiteX104" fmla="*/ 5735300 w 12192000"/>
              <a:gd name="connsiteY104" fmla="*/ 2158902 h 3482342"/>
              <a:gd name="connsiteX105" fmla="*/ 5591469 w 12192000"/>
              <a:gd name="connsiteY105" fmla="*/ 2178389 h 3482342"/>
              <a:gd name="connsiteX106" fmla="*/ 5505818 w 12192000"/>
              <a:gd name="connsiteY106" fmla="*/ 2194207 h 3482342"/>
              <a:gd name="connsiteX107" fmla="*/ 5452860 w 12192000"/>
              <a:gd name="connsiteY107" fmla="*/ 2180085 h 3482342"/>
              <a:gd name="connsiteX108" fmla="*/ 5414282 w 12192000"/>
              <a:gd name="connsiteY108" fmla="*/ 2183070 h 3482342"/>
              <a:gd name="connsiteX109" fmla="*/ 5368369 w 12192000"/>
              <a:gd name="connsiteY109" fmla="*/ 2204272 h 3482342"/>
              <a:gd name="connsiteX110" fmla="*/ 5336354 w 12192000"/>
              <a:gd name="connsiteY110" fmla="*/ 2218920 h 3482342"/>
              <a:gd name="connsiteX111" fmla="*/ 5291263 w 12192000"/>
              <a:gd name="connsiteY111" fmla="*/ 2239182 h 3482342"/>
              <a:gd name="connsiteX112" fmla="*/ 5255152 w 12192000"/>
              <a:gd name="connsiteY112" fmla="*/ 2247164 h 3482342"/>
              <a:gd name="connsiteX113" fmla="*/ 5233796 w 12192000"/>
              <a:gd name="connsiteY113" fmla="*/ 2268260 h 3482342"/>
              <a:gd name="connsiteX114" fmla="*/ 5212786 w 12192000"/>
              <a:gd name="connsiteY114" fmla="*/ 2296592 h 3482342"/>
              <a:gd name="connsiteX115" fmla="*/ 5173523 w 12192000"/>
              <a:gd name="connsiteY115" fmla="*/ 2309057 h 3482342"/>
              <a:gd name="connsiteX116" fmla="*/ 5123830 w 12192000"/>
              <a:gd name="connsiteY116" fmla="*/ 2307070 h 3482342"/>
              <a:gd name="connsiteX117" fmla="*/ 5065426 w 12192000"/>
              <a:gd name="connsiteY117" fmla="*/ 2324076 h 3482342"/>
              <a:gd name="connsiteX118" fmla="*/ 4975908 w 12192000"/>
              <a:gd name="connsiteY118" fmla="*/ 2364128 h 3482342"/>
              <a:gd name="connsiteX119" fmla="*/ 4913723 w 12192000"/>
              <a:gd name="connsiteY119" fmla="*/ 2385265 h 3482342"/>
              <a:gd name="connsiteX120" fmla="*/ 4746485 w 12192000"/>
              <a:gd name="connsiteY120" fmla="*/ 2451769 h 3482342"/>
              <a:gd name="connsiteX121" fmla="*/ 4681588 w 12192000"/>
              <a:gd name="connsiteY121" fmla="*/ 2467494 h 3482342"/>
              <a:gd name="connsiteX122" fmla="*/ 1783655 w 12192000"/>
              <a:gd name="connsiteY122" fmla="*/ 3163860 h 3482342"/>
              <a:gd name="connsiteX123" fmla="*/ 1325955 w 12192000"/>
              <a:gd name="connsiteY123" fmla="*/ 3176692 h 3482342"/>
              <a:gd name="connsiteX124" fmla="*/ 1190384 w 12192000"/>
              <a:gd name="connsiteY124" fmla="*/ 3203504 h 3482342"/>
              <a:gd name="connsiteX125" fmla="*/ 1094537 w 12192000"/>
              <a:gd name="connsiteY125" fmla="*/ 3229469 h 3482342"/>
              <a:gd name="connsiteX126" fmla="*/ 779276 w 12192000"/>
              <a:gd name="connsiteY126" fmla="*/ 3327290 h 3482342"/>
              <a:gd name="connsiteX127" fmla="*/ 600378 w 12192000"/>
              <a:gd name="connsiteY127" fmla="*/ 3335250 h 3482342"/>
              <a:gd name="connsiteX128" fmla="*/ 493457 w 12192000"/>
              <a:gd name="connsiteY128" fmla="*/ 3365044 h 3482342"/>
              <a:gd name="connsiteX129" fmla="*/ 349402 w 12192000"/>
              <a:gd name="connsiteY129" fmla="*/ 3380897 h 3482342"/>
              <a:gd name="connsiteX130" fmla="*/ 192183 w 12192000"/>
              <a:gd name="connsiteY130" fmla="*/ 3460075 h 3482342"/>
              <a:gd name="connsiteX131" fmla="*/ 46713 w 12192000"/>
              <a:gd name="connsiteY131" fmla="*/ 3462986 h 3482342"/>
              <a:gd name="connsiteX132" fmla="*/ 2765 w 12192000"/>
              <a:gd name="connsiteY132" fmla="*/ 3480770 h 3482342"/>
              <a:gd name="connsiteX133" fmla="*/ 0 w 12192000"/>
              <a:gd name="connsiteY133" fmla="*/ 3482342 h 3482342"/>
              <a:gd name="connsiteX134" fmla="*/ 0 w 12192000"/>
              <a:gd name="connsiteY13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6375 w 12192000"/>
              <a:gd name="connsiteY33" fmla="*/ 1342640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39694 w 12192000"/>
              <a:gd name="connsiteY41" fmla="*/ 1406905 h 3482342"/>
              <a:gd name="connsiteX42" fmla="*/ 10405409 w 12192000"/>
              <a:gd name="connsiteY42" fmla="*/ 1422789 h 3482342"/>
              <a:gd name="connsiteX43" fmla="*/ 10370530 w 12192000"/>
              <a:gd name="connsiteY43" fmla="*/ 1441596 h 3482342"/>
              <a:gd name="connsiteX44" fmla="*/ 10300239 w 12192000"/>
              <a:gd name="connsiteY44" fmla="*/ 1456332 h 3482342"/>
              <a:gd name="connsiteX45" fmla="*/ 10264922 w 12192000"/>
              <a:gd name="connsiteY45" fmla="*/ 1472107 h 3482342"/>
              <a:gd name="connsiteX46" fmla="*/ 10229629 w 12192000"/>
              <a:gd name="connsiteY46" fmla="*/ 1470454 h 3482342"/>
              <a:gd name="connsiteX47" fmla="*/ 10201385 w 12192000"/>
              <a:gd name="connsiteY47" fmla="*/ 1477515 h 3482342"/>
              <a:gd name="connsiteX48" fmla="*/ 10151958 w 12192000"/>
              <a:gd name="connsiteY48" fmla="*/ 1477515 h 3482342"/>
              <a:gd name="connsiteX49" fmla="*/ 10120184 w 12192000"/>
              <a:gd name="connsiteY49" fmla="*/ 1466924 h 3482342"/>
              <a:gd name="connsiteX50" fmla="*/ 10081348 w 12192000"/>
              <a:gd name="connsiteY50" fmla="*/ 1481046 h 3482342"/>
              <a:gd name="connsiteX51" fmla="*/ 10058690 w 12192000"/>
              <a:gd name="connsiteY51" fmla="*/ 1474888 h 3482342"/>
              <a:gd name="connsiteX52" fmla="*/ 10004424 w 12192000"/>
              <a:gd name="connsiteY52" fmla="*/ 1489801 h 3482342"/>
              <a:gd name="connsiteX53" fmla="*/ 9999951 w 12192000"/>
              <a:gd name="connsiteY53" fmla="*/ 1499127 h 3482342"/>
              <a:gd name="connsiteX54" fmla="*/ 9845462 w 12192000"/>
              <a:gd name="connsiteY54" fmla="*/ 1548192 h 3482342"/>
              <a:gd name="connsiteX55" fmla="*/ 9736156 w 12192000"/>
              <a:gd name="connsiteY55" fmla="*/ 1581928 h 3482342"/>
              <a:gd name="connsiteX56" fmla="*/ 9693355 w 12192000"/>
              <a:gd name="connsiteY56" fmla="*/ 1602632 h 3482342"/>
              <a:gd name="connsiteX57" fmla="*/ 9664242 w 12192000"/>
              <a:gd name="connsiteY57" fmla="*/ 1622075 h 3482342"/>
              <a:gd name="connsiteX58" fmla="*/ 9579195 w 12192000"/>
              <a:gd name="connsiteY58" fmla="*/ 1648017 h 3482342"/>
              <a:gd name="connsiteX59" fmla="*/ 9433652 w 12192000"/>
              <a:gd name="connsiteY59" fmla="*/ 1681174 h 3482342"/>
              <a:gd name="connsiteX60" fmla="*/ 9403775 w 12192000"/>
              <a:gd name="connsiteY60" fmla="*/ 1690403 h 3482342"/>
              <a:gd name="connsiteX61" fmla="*/ 9382503 w 12192000"/>
              <a:gd name="connsiteY61" fmla="*/ 1706957 h 3482342"/>
              <a:gd name="connsiteX62" fmla="*/ 9381410 w 12192000"/>
              <a:gd name="connsiteY62" fmla="*/ 1718312 h 3482342"/>
              <a:gd name="connsiteX63" fmla="*/ 9365685 w 12192000"/>
              <a:gd name="connsiteY63" fmla="*/ 1724772 h 3482342"/>
              <a:gd name="connsiteX64" fmla="*/ 9278020 w 12192000"/>
              <a:gd name="connsiteY64" fmla="*/ 1741161 h 3482342"/>
              <a:gd name="connsiteX65" fmla="*/ 9217145 w 12192000"/>
              <a:gd name="connsiteY65" fmla="*/ 1771195 h 3482342"/>
              <a:gd name="connsiteX66" fmla="*/ 8955875 w 12192000"/>
              <a:gd name="connsiteY66" fmla="*/ 1796806 h 3482342"/>
              <a:gd name="connsiteX67" fmla="*/ 8648415 w 12192000"/>
              <a:gd name="connsiteY67" fmla="*/ 1878623 h 3482342"/>
              <a:gd name="connsiteX68" fmla="*/ 8538519 w 12192000"/>
              <a:gd name="connsiteY68" fmla="*/ 1894114 h 3482342"/>
              <a:gd name="connsiteX69" fmla="*/ 8506541 w 12192000"/>
              <a:gd name="connsiteY69" fmla="*/ 1905955 h 3482342"/>
              <a:gd name="connsiteX70" fmla="*/ 8236214 w 12192000"/>
              <a:gd name="connsiteY70" fmla="*/ 1909725 h 3482342"/>
              <a:gd name="connsiteX71" fmla="*/ 8132104 w 12192000"/>
              <a:gd name="connsiteY71" fmla="*/ 1895727 h 3482342"/>
              <a:gd name="connsiteX72" fmla="*/ 7918078 w 12192000"/>
              <a:gd name="connsiteY72" fmla="*/ 1862668 h 3482342"/>
              <a:gd name="connsiteX73" fmla="*/ 7817899 w 12192000"/>
              <a:gd name="connsiteY73" fmla="*/ 1862176 h 3482342"/>
              <a:gd name="connsiteX74" fmla="*/ 7768994 w 12192000"/>
              <a:gd name="connsiteY74" fmla="*/ 1855721 h 3482342"/>
              <a:gd name="connsiteX75" fmla="*/ 7618027 w 12192000"/>
              <a:gd name="connsiteY75" fmla="*/ 1830959 h 3482342"/>
              <a:gd name="connsiteX76" fmla="*/ 7449425 w 12192000"/>
              <a:gd name="connsiteY76" fmla="*/ 1810910 h 3482342"/>
              <a:gd name="connsiteX77" fmla="*/ 7342915 w 12192000"/>
              <a:gd name="connsiteY77" fmla="*/ 1819827 h 3482342"/>
              <a:gd name="connsiteX78" fmla="*/ 7255191 w 12192000"/>
              <a:gd name="connsiteY78" fmla="*/ 1834354 h 3482342"/>
              <a:gd name="connsiteX79" fmla="*/ 7131205 w 12192000"/>
              <a:gd name="connsiteY79" fmla="*/ 1845557 h 3482342"/>
              <a:gd name="connsiteX80" fmla="*/ 6941837 w 12192000"/>
              <a:gd name="connsiteY80" fmla="*/ 1840640 h 3482342"/>
              <a:gd name="connsiteX81" fmla="*/ 6837145 w 12192000"/>
              <a:gd name="connsiteY81" fmla="*/ 1870724 h 3482342"/>
              <a:gd name="connsiteX82" fmla="*/ 6753991 w 12192000"/>
              <a:gd name="connsiteY82" fmla="*/ 1860969 h 3482342"/>
              <a:gd name="connsiteX83" fmla="*/ 6727754 w 12192000"/>
              <a:gd name="connsiteY83" fmla="*/ 1882372 h 3482342"/>
              <a:gd name="connsiteX84" fmla="*/ 6723371 w 12192000"/>
              <a:gd name="connsiteY84" fmla="*/ 1886494 h 3482342"/>
              <a:gd name="connsiteX85" fmla="*/ 6702779 w 12192000"/>
              <a:gd name="connsiteY85" fmla="*/ 1893601 h 3482342"/>
              <a:gd name="connsiteX86" fmla="*/ 6686657 w 12192000"/>
              <a:gd name="connsiteY86" fmla="*/ 1907344 h 3482342"/>
              <a:gd name="connsiteX87" fmla="*/ 6651330 w 12192000"/>
              <a:gd name="connsiteY87" fmla="*/ 1922921 h 3482342"/>
              <a:gd name="connsiteX88" fmla="*/ 6622958 w 12192000"/>
              <a:gd name="connsiteY88" fmla="*/ 1936255 h 3482342"/>
              <a:gd name="connsiteX89" fmla="*/ 6522602 w 12192000"/>
              <a:gd name="connsiteY89" fmla="*/ 1954133 h 3482342"/>
              <a:gd name="connsiteX90" fmla="*/ 6444344 w 12192000"/>
              <a:gd name="connsiteY90" fmla="*/ 1969663 h 3482342"/>
              <a:gd name="connsiteX91" fmla="*/ 6409626 w 12192000"/>
              <a:gd name="connsiteY91" fmla="*/ 1978846 h 3482342"/>
              <a:gd name="connsiteX92" fmla="*/ 6333446 w 12192000"/>
              <a:gd name="connsiteY92" fmla="*/ 1997163 h 3482342"/>
              <a:gd name="connsiteX93" fmla="*/ 6294933 w 12192000"/>
              <a:gd name="connsiteY93" fmla="*/ 2019412 h 3482342"/>
              <a:gd name="connsiteX94" fmla="*/ 6238719 w 12192000"/>
              <a:gd name="connsiteY94" fmla="*/ 2042547 h 3482342"/>
              <a:gd name="connsiteX95" fmla="*/ 6187205 w 12192000"/>
              <a:gd name="connsiteY95" fmla="*/ 2060048 h 3482342"/>
              <a:gd name="connsiteX96" fmla="*/ 6138780 w 12192000"/>
              <a:gd name="connsiteY96" fmla="*/ 2081918 h 3482342"/>
              <a:gd name="connsiteX97" fmla="*/ 6120125 w 12192000"/>
              <a:gd name="connsiteY97" fmla="*/ 2109475 h 3482342"/>
              <a:gd name="connsiteX98" fmla="*/ 6056576 w 12192000"/>
              <a:gd name="connsiteY98" fmla="*/ 2120066 h 3482342"/>
              <a:gd name="connsiteX99" fmla="*/ 5993794 w 12192000"/>
              <a:gd name="connsiteY99" fmla="*/ 2122569 h 3482342"/>
              <a:gd name="connsiteX100" fmla="*/ 5943601 w 12192000"/>
              <a:gd name="connsiteY100" fmla="*/ 2137719 h 3482342"/>
              <a:gd name="connsiteX101" fmla="*/ 5898141 w 12192000"/>
              <a:gd name="connsiteY101" fmla="*/ 2144806 h 3482342"/>
              <a:gd name="connsiteX102" fmla="*/ 5855337 w 12192000"/>
              <a:gd name="connsiteY102" fmla="*/ 2137719 h 3482342"/>
              <a:gd name="connsiteX103" fmla="*/ 5817682 w 12192000"/>
              <a:gd name="connsiteY103" fmla="*/ 2157358 h 3482342"/>
              <a:gd name="connsiteX104" fmla="*/ 5735300 w 12192000"/>
              <a:gd name="connsiteY104" fmla="*/ 2158902 h 3482342"/>
              <a:gd name="connsiteX105" fmla="*/ 5591469 w 12192000"/>
              <a:gd name="connsiteY105" fmla="*/ 2178389 h 3482342"/>
              <a:gd name="connsiteX106" fmla="*/ 5505818 w 12192000"/>
              <a:gd name="connsiteY106" fmla="*/ 2194207 h 3482342"/>
              <a:gd name="connsiteX107" fmla="*/ 5452860 w 12192000"/>
              <a:gd name="connsiteY107" fmla="*/ 2180085 h 3482342"/>
              <a:gd name="connsiteX108" fmla="*/ 5414282 w 12192000"/>
              <a:gd name="connsiteY108" fmla="*/ 2183070 h 3482342"/>
              <a:gd name="connsiteX109" fmla="*/ 5368369 w 12192000"/>
              <a:gd name="connsiteY109" fmla="*/ 2204272 h 3482342"/>
              <a:gd name="connsiteX110" fmla="*/ 5336354 w 12192000"/>
              <a:gd name="connsiteY110" fmla="*/ 2218920 h 3482342"/>
              <a:gd name="connsiteX111" fmla="*/ 5291263 w 12192000"/>
              <a:gd name="connsiteY111" fmla="*/ 2239182 h 3482342"/>
              <a:gd name="connsiteX112" fmla="*/ 5255152 w 12192000"/>
              <a:gd name="connsiteY112" fmla="*/ 2247164 h 3482342"/>
              <a:gd name="connsiteX113" fmla="*/ 5233796 w 12192000"/>
              <a:gd name="connsiteY113" fmla="*/ 2268260 h 3482342"/>
              <a:gd name="connsiteX114" fmla="*/ 5212786 w 12192000"/>
              <a:gd name="connsiteY114" fmla="*/ 2296592 h 3482342"/>
              <a:gd name="connsiteX115" fmla="*/ 5173523 w 12192000"/>
              <a:gd name="connsiteY115" fmla="*/ 2309057 h 3482342"/>
              <a:gd name="connsiteX116" fmla="*/ 5123830 w 12192000"/>
              <a:gd name="connsiteY116" fmla="*/ 2307070 h 3482342"/>
              <a:gd name="connsiteX117" fmla="*/ 5065426 w 12192000"/>
              <a:gd name="connsiteY117" fmla="*/ 2324076 h 3482342"/>
              <a:gd name="connsiteX118" fmla="*/ 4975908 w 12192000"/>
              <a:gd name="connsiteY118" fmla="*/ 2364128 h 3482342"/>
              <a:gd name="connsiteX119" fmla="*/ 4913723 w 12192000"/>
              <a:gd name="connsiteY119" fmla="*/ 2385265 h 3482342"/>
              <a:gd name="connsiteX120" fmla="*/ 4746485 w 12192000"/>
              <a:gd name="connsiteY120" fmla="*/ 2451769 h 3482342"/>
              <a:gd name="connsiteX121" fmla="*/ 4681588 w 12192000"/>
              <a:gd name="connsiteY121" fmla="*/ 2467494 h 3482342"/>
              <a:gd name="connsiteX122" fmla="*/ 1783655 w 12192000"/>
              <a:gd name="connsiteY122" fmla="*/ 3163860 h 3482342"/>
              <a:gd name="connsiteX123" fmla="*/ 1325955 w 12192000"/>
              <a:gd name="connsiteY123" fmla="*/ 3176692 h 3482342"/>
              <a:gd name="connsiteX124" fmla="*/ 1190384 w 12192000"/>
              <a:gd name="connsiteY124" fmla="*/ 3203504 h 3482342"/>
              <a:gd name="connsiteX125" fmla="*/ 1094537 w 12192000"/>
              <a:gd name="connsiteY125" fmla="*/ 3229469 h 3482342"/>
              <a:gd name="connsiteX126" fmla="*/ 779276 w 12192000"/>
              <a:gd name="connsiteY126" fmla="*/ 3327290 h 3482342"/>
              <a:gd name="connsiteX127" fmla="*/ 600378 w 12192000"/>
              <a:gd name="connsiteY127" fmla="*/ 3335250 h 3482342"/>
              <a:gd name="connsiteX128" fmla="*/ 493457 w 12192000"/>
              <a:gd name="connsiteY128" fmla="*/ 3365044 h 3482342"/>
              <a:gd name="connsiteX129" fmla="*/ 349402 w 12192000"/>
              <a:gd name="connsiteY129" fmla="*/ 3380897 h 3482342"/>
              <a:gd name="connsiteX130" fmla="*/ 192183 w 12192000"/>
              <a:gd name="connsiteY130" fmla="*/ 3460075 h 3482342"/>
              <a:gd name="connsiteX131" fmla="*/ 46713 w 12192000"/>
              <a:gd name="connsiteY131" fmla="*/ 3462986 h 3482342"/>
              <a:gd name="connsiteX132" fmla="*/ 2765 w 12192000"/>
              <a:gd name="connsiteY132" fmla="*/ 3480770 h 3482342"/>
              <a:gd name="connsiteX133" fmla="*/ 0 w 12192000"/>
              <a:gd name="connsiteY133" fmla="*/ 3482342 h 3482342"/>
              <a:gd name="connsiteX134" fmla="*/ 0 w 12192000"/>
              <a:gd name="connsiteY13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6375 w 12192000"/>
              <a:gd name="connsiteY33" fmla="*/ 1342640 h 3482342"/>
              <a:gd name="connsiteX34" fmla="*/ 10636304 w 12192000"/>
              <a:gd name="connsiteY34" fmla="*/ 1342641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39694 w 12192000"/>
              <a:gd name="connsiteY41" fmla="*/ 1406905 h 3482342"/>
              <a:gd name="connsiteX42" fmla="*/ 10405409 w 12192000"/>
              <a:gd name="connsiteY42" fmla="*/ 1422789 h 3482342"/>
              <a:gd name="connsiteX43" fmla="*/ 10370530 w 12192000"/>
              <a:gd name="connsiteY43" fmla="*/ 1441596 h 3482342"/>
              <a:gd name="connsiteX44" fmla="*/ 10300239 w 12192000"/>
              <a:gd name="connsiteY44" fmla="*/ 1456332 h 3482342"/>
              <a:gd name="connsiteX45" fmla="*/ 10264922 w 12192000"/>
              <a:gd name="connsiteY45" fmla="*/ 1472107 h 3482342"/>
              <a:gd name="connsiteX46" fmla="*/ 10229629 w 12192000"/>
              <a:gd name="connsiteY46" fmla="*/ 1470454 h 3482342"/>
              <a:gd name="connsiteX47" fmla="*/ 10201385 w 12192000"/>
              <a:gd name="connsiteY47" fmla="*/ 1477515 h 3482342"/>
              <a:gd name="connsiteX48" fmla="*/ 10151958 w 12192000"/>
              <a:gd name="connsiteY48" fmla="*/ 1477515 h 3482342"/>
              <a:gd name="connsiteX49" fmla="*/ 10120184 w 12192000"/>
              <a:gd name="connsiteY49" fmla="*/ 1466924 h 3482342"/>
              <a:gd name="connsiteX50" fmla="*/ 10081348 w 12192000"/>
              <a:gd name="connsiteY50" fmla="*/ 1481046 h 3482342"/>
              <a:gd name="connsiteX51" fmla="*/ 10058690 w 12192000"/>
              <a:gd name="connsiteY51" fmla="*/ 1474888 h 3482342"/>
              <a:gd name="connsiteX52" fmla="*/ 10004424 w 12192000"/>
              <a:gd name="connsiteY52" fmla="*/ 1489801 h 3482342"/>
              <a:gd name="connsiteX53" fmla="*/ 9999951 w 12192000"/>
              <a:gd name="connsiteY53" fmla="*/ 1499127 h 3482342"/>
              <a:gd name="connsiteX54" fmla="*/ 9845462 w 12192000"/>
              <a:gd name="connsiteY54" fmla="*/ 1548192 h 3482342"/>
              <a:gd name="connsiteX55" fmla="*/ 9736156 w 12192000"/>
              <a:gd name="connsiteY55" fmla="*/ 1581928 h 3482342"/>
              <a:gd name="connsiteX56" fmla="*/ 9693355 w 12192000"/>
              <a:gd name="connsiteY56" fmla="*/ 1602632 h 3482342"/>
              <a:gd name="connsiteX57" fmla="*/ 9664242 w 12192000"/>
              <a:gd name="connsiteY57" fmla="*/ 1622075 h 3482342"/>
              <a:gd name="connsiteX58" fmla="*/ 9579195 w 12192000"/>
              <a:gd name="connsiteY58" fmla="*/ 1648017 h 3482342"/>
              <a:gd name="connsiteX59" fmla="*/ 9433652 w 12192000"/>
              <a:gd name="connsiteY59" fmla="*/ 1681174 h 3482342"/>
              <a:gd name="connsiteX60" fmla="*/ 9403775 w 12192000"/>
              <a:gd name="connsiteY60" fmla="*/ 1690403 h 3482342"/>
              <a:gd name="connsiteX61" fmla="*/ 9382503 w 12192000"/>
              <a:gd name="connsiteY61" fmla="*/ 1706957 h 3482342"/>
              <a:gd name="connsiteX62" fmla="*/ 9381410 w 12192000"/>
              <a:gd name="connsiteY62" fmla="*/ 1718312 h 3482342"/>
              <a:gd name="connsiteX63" fmla="*/ 9365685 w 12192000"/>
              <a:gd name="connsiteY63" fmla="*/ 1724772 h 3482342"/>
              <a:gd name="connsiteX64" fmla="*/ 9278020 w 12192000"/>
              <a:gd name="connsiteY64" fmla="*/ 1741161 h 3482342"/>
              <a:gd name="connsiteX65" fmla="*/ 9217145 w 12192000"/>
              <a:gd name="connsiteY65" fmla="*/ 1771195 h 3482342"/>
              <a:gd name="connsiteX66" fmla="*/ 8955875 w 12192000"/>
              <a:gd name="connsiteY66" fmla="*/ 1796806 h 3482342"/>
              <a:gd name="connsiteX67" fmla="*/ 8648415 w 12192000"/>
              <a:gd name="connsiteY67" fmla="*/ 1878623 h 3482342"/>
              <a:gd name="connsiteX68" fmla="*/ 8538519 w 12192000"/>
              <a:gd name="connsiteY68" fmla="*/ 1894114 h 3482342"/>
              <a:gd name="connsiteX69" fmla="*/ 8506541 w 12192000"/>
              <a:gd name="connsiteY69" fmla="*/ 1905955 h 3482342"/>
              <a:gd name="connsiteX70" fmla="*/ 8236214 w 12192000"/>
              <a:gd name="connsiteY70" fmla="*/ 1909725 h 3482342"/>
              <a:gd name="connsiteX71" fmla="*/ 8132104 w 12192000"/>
              <a:gd name="connsiteY71" fmla="*/ 1895727 h 3482342"/>
              <a:gd name="connsiteX72" fmla="*/ 7918078 w 12192000"/>
              <a:gd name="connsiteY72" fmla="*/ 1862668 h 3482342"/>
              <a:gd name="connsiteX73" fmla="*/ 7817899 w 12192000"/>
              <a:gd name="connsiteY73" fmla="*/ 1862176 h 3482342"/>
              <a:gd name="connsiteX74" fmla="*/ 7768994 w 12192000"/>
              <a:gd name="connsiteY74" fmla="*/ 1855721 h 3482342"/>
              <a:gd name="connsiteX75" fmla="*/ 7618027 w 12192000"/>
              <a:gd name="connsiteY75" fmla="*/ 1830959 h 3482342"/>
              <a:gd name="connsiteX76" fmla="*/ 7449425 w 12192000"/>
              <a:gd name="connsiteY76" fmla="*/ 1810910 h 3482342"/>
              <a:gd name="connsiteX77" fmla="*/ 7342915 w 12192000"/>
              <a:gd name="connsiteY77" fmla="*/ 1819827 h 3482342"/>
              <a:gd name="connsiteX78" fmla="*/ 7255191 w 12192000"/>
              <a:gd name="connsiteY78" fmla="*/ 1834354 h 3482342"/>
              <a:gd name="connsiteX79" fmla="*/ 7131205 w 12192000"/>
              <a:gd name="connsiteY79" fmla="*/ 1845557 h 3482342"/>
              <a:gd name="connsiteX80" fmla="*/ 6941837 w 12192000"/>
              <a:gd name="connsiteY80" fmla="*/ 1840640 h 3482342"/>
              <a:gd name="connsiteX81" fmla="*/ 6837145 w 12192000"/>
              <a:gd name="connsiteY81" fmla="*/ 1870724 h 3482342"/>
              <a:gd name="connsiteX82" fmla="*/ 6753991 w 12192000"/>
              <a:gd name="connsiteY82" fmla="*/ 1860969 h 3482342"/>
              <a:gd name="connsiteX83" fmla="*/ 6727754 w 12192000"/>
              <a:gd name="connsiteY83" fmla="*/ 1882372 h 3482342"/>
              <a:gd name="connsiteX84" fmla="*/ 6723371 w 12192000"/>
              <a:gd name="connsiteY84" fmla="*/ 1886494 h 3482342"/>
              <a:gd name="connsiteX85" fmla="*/ 6702779 w 12192000"/>
              <a:gd name="connsiteY85" fmla="*/ 1893601 h 3482342"/>
              <a:gd name="connsiteX86" fmla="*/ 6686657 w 12192000"/>
              <a:gd name="connsiteY86" fmla="*/ 1907344 h 3482342"/>
              <a:gd name="connsiteX87" fmla="*/ 6651330 w 12192000"/>
              <a:gd name="connsiteY87" fmla="*/ 1922921 h 3482342"/>
              <a:gd name="connsiteX88" fmla="*/ 6622958 w 12192000"/>
              <a:gd name="connsiteY88" fmla="*/ 1936255 h 3482342"/>
              <a:gd name="connsiteX89" fmla="*/ 6522602 w 12192000"/>
              <a:gd name="connsiteY89" fmla="*/ 1954133 h 3482342"/>
              <a:gd name="connsiteX90" fmla="*/ 6444344 w 12192000"/>
              <a:gd name="connsiteY90" fmla="*/ 1969663 h 3482342"/>
              <a:gd name="connsiteX91" fmla="*/ 6409626 w 12192000"/>
              <a:gd name="connsiteY91" fmla="*/ 1978846 h 3482342"/>
              <a:gd name="connsiteX92" fmla="*/ 6333446 w 12192000"/>
              <a:gd name="connsiteY92" fmla="*/ 1997163 h 3482342"/>
              <a:gd name="connsiteX93" fmla="*/ 6294933 w 12192000"/>
              <a:gd name="connsiteY93" fmla="*/ 2019412 h 3482342"/>
              <a:gd name="connsiteX94" fmla="*/ 6238719 w 12192000"/>
              <a:gd name="connsiteY94" fmla="*/ 2042547 h 3482342"/>
              <a:gd name="connsiteX95" fmla="*/ 6187205 w 12192000"/>
              <a:gd name="connsiteY95" fmla="*/ 2060048 h 3482342"/>
              <a:gd name="connsiteX96" fmla="*/ 6138780 w 12192000"/>
              <a:gd name="connsiteY96" fmla="*/ 2081918 h 3482342"/>
              <a:gd name="connsiteX97" fmla="*/ 6120125 w 12192000"/>
              <a:gd name="connsiteY97" fmla="*/ 2109475 h 3482342"/>
              <a:gd name="connsiteX98" fmla="*/ 6056576 w 12192000"/>
              <a:gd name="connsiteY98" fmla="*/ 2120066 h 3482342"/>
              <a:gd name="connsiteX99" fmla="*/ 5993794 w 12192000"/>
              <a:gd name="connsiteY99" fmla="*/ 2122569 h 3482342"/>
              <a:gd name="connsiteX100" fmla="*/ 5943601 w 12192000"/>
              <a:gd name="connsiteY100" fmla="*/ 2137719 h 3482342"/>
              <a:gd name="connsiteX101" fmla="*/ 5898141 w 12192000"/>
              <a:gd name="connsiteY101" fmla="*/ 2144806 h 3482342"/>
              <a:gd name="connsiteX102" fmla="*/ 5855337 w 12192000"/>
              <a:gd name="connsiteY102" fmla="*/ 2137719 h 3482342"/>
              <a:gd name="connsiteX103" fmla="*/ 5817682 w 12192000"/>
              <a:gd name="connsiteY103" fmla="*/ 2157358 h 3482342"/>
              <a:gd name="connsiteX104" fmla="*/ 5735300 w 12192000"/>
              <a:gd name="connsiteY104" fmla="*/ 2158902 h 3482342"/>
              <a:gd name="connsiteX105" fmla="*/ 5591469 w 12192000"/>
              <a:gd name="connsiteY105" fmla="*/ 2178389 h 3482342"/>
              <a:gd name="connsiteX106" fmla="*/ 5505818 w 12192000"/>
              <a:gd name="connsiteY106" fmla="*/ 2194207 h 3482342"/>
              <a:gd name="connsiteX107" fmla="*/ 5452860 w 12192000"/>
              <a:gd name="connsiteY107" fmla="*/ 2180085 h 3482342"/>
              <a:gd name="connsiteX108" fmla="*/ 5414282 w 12192000"/>
              <a:gd name="connsiteY108" fmla="*/ 2183070 h 3482342"/>
              <a:gd name="connsiteX109" fmla="*/ 5368369 w 12192000"/>
              <a:gd name="connsiteY109" fmla="*/ 2204272 h 3482342"/>
              <a:gd name="connsiteX110" fmla="*/ 5336354 w 12192000"/>
              <a:gd name="connsiteY110" fmla="*/ 2218920 h 3482342"/>
              <a:gd name="connsiteX111" fmla="*/ 5291263 w 12192000"/>
              <a:gd name="connsiteY111" fmla="*/ 2239182 h 3482342"/>
              <a:gd name="connsiteX112" fmla="*/ 5255152 w 12192000"/>
              <a:gd name="connsiteY112" fmla="*/ 2247164 h 3482342"/>
              <a:gd name="connsiteX113" fmla="*/ 5233796 w 12192000"/>
              <a:gd name="connsiteY113" fmla="*/ 2268260 h 3482342"/>
              <a:gd name="connsiteX114" fmla="*/ 5212786 w 12192000"/>
              <a:gd name="connsiteY114" fmla="*/ 2296592 h 3482342"/>
              <a:gd name="connsiteX115" fmla="*/ 5173523 w 12192000"/>
              <a:gd name="connsiteY115" fmla="*/ 2309057 h 3482342"/>
              <a:gd name="connsiteX116" fmla="*/ 5123830 w 12192000"/>
              <a:gd name="connsiteY116" fmla="*/ 2307070 h 3482342"/>
              <a:gd name="connsiteX117" fmla="*/ 5065426 w 12192000"/>
              <a:gd name="connsiteY117" fmla="*/ 2324076 h 3482342"/>
              <a:gd name="connsiteX118" fmla="*/ 4975908 w 12192000"/>
              <a:gd name="connsiteY118" fmla="*/ 2364128 h 3482342"/>
              <a:gd name="connsiteX119" fmla="*/ 4913723 w 12192000"/>
              <a:gd name="connsiteY119" fmla="*/ 2385265 h 3482342"/>
              <a:gd name="connsiteX120" fmla="*/ 4746485 w 12192000"/>
              <a:gd name="connsiteY120" fmla="*/ 2451769 h 3482342"/>
              <a:gd name="connsiteX121" fmla="*/ 4681588 w 12192000"/>
              <a:gd name="connsiteY121" fmla="*/ 2467494 h 3482342"/>
              <a:gd name="connsiteX122" fmla="*/ 1783655 w 12192000"/>
              <a:gd name="connsiteY122" fmla="*/ 3163860 h 3482342"/>
              <a:gd name="connsiteX123" fmla="*/ 1325955 w 12192000"/>
              <a:gd name="connsiteY123" fmla="*/ 3176692 h 3482342"/>
              <a:gd name="connsiteX124" fmla="*/ 1190384 w 12192000"/>
              <a:gd name="connsiteY124" fmla="*/ 3203504 h 3482342"/>
              <a:gd name="connsiteX125" fmla="*/ 1094537 w 12192000"/>
              <a:gd name="connsiteY125" fmla="*/ 3229469 h 3482342"/>
              <a:gd name="connsiteX126" fmla="*/ 779276 w 12192000"/>
              <a:gd name="connsiteY126" fmla="*/ 3327290 h 3482342"/>
              <a:gd name="connsiteX127" fmla="*/ 600378 w 12192000"/>
              <a:gd name="connsiteY127" fmla="*/ 3335250 h 3482342"/>
              <a:gd name="connsiteX128" fmla="*/ 493457 w 12192000"/>
              <a:gd name="connsiteY128" fmla="*/ 3365044 h 3482342"/>
              <a:gd name="connsiteX129" fmla="*/ 349402 w 12192000"/>
              <a:gd name="connsiteY129" fmla="*/ 3380897 h 3482342"/>
              <a:gd name="connsiteX130" fmla="*/ 192183 w 12192000"/>
              <a:gd name="connsiteY130" fmla="*/ 3460075 h 3482342"/>
              <a:gd name="connsiteX131" fmla="*/ 46713 w 12192000"/>
              <a:gd name="connsiteY131" fmla="*/ 3462986 h 3482342"/>
              <a:gd name="connsiteX132" fmla="*/ 2765 w 12192000"/>
              <a:gd name="connsiteY132" fmla="*/ 3480770 h 3482342"/>
              <a:gd name="connsiteX133" fmla="*/ 0 w 12192000"/>
              <a:gd name="connsiteY133" fmla="*/ 3482342 h 3482342"/>
              <a:gd name="connsiteX134" fmla="*/ 0 w 12192000"/>
              <a:gd name="connsiteY13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71654 w 12192000"/>
              <a:gd name="connsiteY25" fmla="*/ 1177422 h 3482342"/>
              <a:gd name="connsiteX26" fmla="*/ 11028687 w 12192000"/>
              <a:gd name="connsiteY26" fmla="*/ 1199018 h 3482342"/>
              <a:gd name="connsiteX27" fmla="*/ 10974565 w 12192000"/>
              <a:gd name="connsiteY27" fmla="*/ 1226849 h 3482342"/>
              <a:gd name="connsiteX28" fmla="*/ 10960443 w 12192000"/>
              <a:gd name="connsiteY28" fmla="*/ 1244502 h 3482342"/>
              <a:gd name="connsiteX29" fmla="*/ 10879242 w 12192000"/>
              <a:gd name="connsiteY29" fmla="*/ 1269215 h 3482342"/>
              <a:gd name="connsiteX30" fmla="*/ 10850998 w 12192000"/>
              <a:gd name="connsiteY30" fmla="*/ 1269215 h 3482342"/>
              <a:gd name="connsiteX31" fmla="*/ 10815658 w 12192000"/>
              <a:gd name="connsiteY31" fmla="*/ 1287849 h 3482342"/>
              <a:gd name="connsiteX32" fmla="*/ 10723900 w 12192000"/>
              <a:gd name="connsiteY32" fmla="*/ 1318642 h 3482342"/>
              <a:gd name="connsiteX33" fmla="*/ 10699186 w 12192000"/>
              <a:gd name="connsiteY33" fmla="*/ 1322173 h 3482342"/>
              <a:gd name="connsiteX34" fmla="*/ 10676375 w 12192000"/>
              <a:gd name="connsiteY34" fmla="*/ 1342640 h 3482342"/>
              <a:gd name="connsiteX35" fmla="*/ 10636304 w 12192000"/>
              <a:gd name="connsiteY35" fmla="*/ 1342641 h 3482342"/>
              <a:gd name="connsiteX36" fmla="*/ 10603863 w 12192000"/>
              <a:gd name="connsiteY36" fmla="*/ 1346886 h 3482342"/>
              <a:gd name="connsiteX37" fmla="*/ 10573203 w 12192000"/>
              <a:gd name="connsiteY37" fmla="*/ 1351996 h 3482342"/>
              <a:gd name="connsiteX38" fmla="*/ 10547375 w 12192000"/>
              <a:gd name="connsiteY38" fmla="*/ 1375130 h 3482342"/>
              <a:gd name="connsiteX39" fmla="*/ 10513263 w 12192000"/>
              <a:gd name="connsiteY39" fmla="*/ 1371939 h 3482342"/>
              <a:gd name="connsiteX40" fmla="*/ 10487356 w 12192000"/>
              <a:gd name="connsiteY40" fmla="*/ 1385722 h 3482342"/>
              <a:gd name="connsiteX41" fmla="*/ 10464012 w 12192000"/>
              <a:gd name="connsiteY41" fmla="*/ 1391778 h 3482342"/>
              <a:gd name="connsiteX42" fmla="*/ 10439694 w 12192000"/>
              <a:gd name="connsiteY42" fmla="*/ 1406905 h 3482342"/>
              <a:gd name="connsiteX43" fmla="*/ 10405409 w 12192000"/>
              <a:gd name="connsiteY43" fmla="*/ 1422789 h 3482342"/>
              <a:gd name="connsiteX44" fmla="*/ 10370530 w 12192000"/>
              <a:gd name="connsiteY44" fmla="*/ 1441596 h 3482342"/>
              <a:gd name="connsiteX45" fmla="*/ 10300239 w 12192000"/>
              <a:gd name="connsiteY45" fmla="*/ 1456332 h 3482342"/>
              <a:gd name="connsiteX46" fmla="*/ 10264922 w 12192000"/>
              <a:gd name="connsiteY46" fmla="*/ 1472107 h 3482342"/>
              <a:gd name="connsiteX47" fmla="*/ 10229629 w 12192000"/>
              <a:gd name="connsiteY47" fmla="*/ 1470454 h 3482342"/>
              <a:gd name="connsiteX48" fmla="*/ 10201385 w 12192000"/>
              <a:gd name="connsiteY48" fmla="*/ 1477515 h 3482342"/>
              <a:gd name="connsiteX49" fmla="*/ 10151958 w 12192000"/>
              <a:gd name="connsiteY49" fmla="*/ 1477515 h 3482342"/>
              <a:gd name="connsiteX50" fmla="*/ 10120184 w 12192000"/>
              <a:gd name="connsiteY50" fmla="*/ 1466924 h 3482342"/>
              <a:gd name="connsiteX51" fmla="*/ 10081348 w 12192000"/>
              <a:gd name="connsiteY51" fmla="*/ 1481046 h 3482342"/>
              <a:gd name="connsiteX52" fmla="*/ 10058690 w 12192000"/>
              <a:gd name="connsiteY52" fmla="*/ 1474888 h 3482342"/>
              <a:gd name="connsiteX53" fmla="*/ 10004424 w 12192000"/>
              <a:gd name="connsiteY53" fmla="*/ 1489801 h 3482342"/>
              <a:gd name="connsiteX54" fmla="*/ 9999951 w 12192000"/>
              <a:gd name="connsiteY54" fmla="*/ 1499127 h 3482342"/>
              <a:gd name="connsiteX55" fmla="*/ 9845462 w 12192000"/>
              <a:gd name="connsiteY55" fmla="*/ 1548192 h 3482342"/>
              <a:gd name="connsiteX56" fmla="*/ 9736156 w 12192000"/>
              <a:gd name="connsiteY56" fmla="*/ 1581928 h 3482342"/>
              <a:gd name="connsiteX57" fmla="*/ 9693355 w 12192000"/>
              <a:gd name="connsiteY57" fmla="*/ 1602632 h 3482342"/>
              <a:gd name="connsiteX58" fmla="*/ 9664242 w 12192000"/>
              <a:gd name="connsiteY58" fmla="*/ 1622075 h 3482342"/>
              <a:gd name="connsiteX59" fmla="*/ 9579195 w 12192000"/>
              <a:gd name="connsiteY59" fmla="*/ 1648017 h 3482342"/>
              <a:gd name="connsiteX60" fmla="*/ 9433652 w 12192000"/>
              <a:gd name="connsiteY60" fmla="*/ 1681174 h 3482342"/>
              <a:gd name="connsiteX61" fmla="*/ 9403775 w 12192000"/>
              <a:gd name="connsiteY61" fmla="*/ 1690403 h 3482342"/>
              <a:gd name="connsiteX62" fmla="*/ 9382503 w 12192000"/>
              <a:gd name="connsiteY62" fmla="*/ 1706957 h 3482342"/>
              <a:gd name="connsiteX63" fmla="*/ 9381410 w 12192000"/>
              <a:gd name="connsiteY63" fmla="*/ 1718312 h 3482342"/>
              <a:gd name="connsiteX64" fmla="*/ 9365685 w 12192000"/>
              <a:gd name="connsiteY64" fmla="*/ 1724772 h 3482342"/>
              <a:gd name="connsiteX65" fmla="*/ 9278020 w 12192000"/>
              <a:gd name="connsiteY65" fmla="*/ 1741161 h 3482342"/>
              <a:gd name="connsiteX66" fmla="*/ 9217145 w 12192000"/>
              <a:gd name="connsiteY66" fmla="*/ 1771195 h 3482342"/>
              <a:gd name="connsiteX67" fmla="*/ 8955875 w 12192000"/>
              <a:gd name="connsiteY67" fmla="*/ 1796806 h 3482342"/>
              <a:gd name="connsiteX68" fmla="*/ 8648415 w 12192000"/>
              <a:gd name="connsiteY68" fmla="*/ 1878623 h 3482342"/>
              <a:gd name="connsiteX69" fmla="*/ 8538519 w 12192000"/>
              <a:gd name="connsiteY69" fmla="*/ 1894114 h 3482342"/>
              <a:gd name="connsiteX70" fmla="*/ 8506541 w 12192000"/>
              <a:gd name="connsiteY70" fmla="*/ 1905955 h 3482342"/>
              <a:gd name="connsiteX71" fmla="*/ 8236214 w 12192000"/>
              <a:gd name="connsiteY71" fmla="*/ 1909725 h 3482342"/>
              <a:gd name="connsiteX72" fmla="*/ 8132104 w 12192000"/>
              <a:gd name="connsiteY72" fmla="*/ 1895727 h 3482342"/>
              <a:gd name="connsiteX73" fmla="*/ 7918078 w 12192000"/>
              <a:gd name="connsiteY73" fmla="*/ 1862668 h 3482342"/>
              <a:gd name="connsiteX74" fmla="*/ 7817899 w 12192000"/>
              <a:gd name="connsiteY74" fmla="*/ 1862176 h 3482342"/>
              <a:gd name="connsiteX75" fmla="*/ 7768994 w 12192000"/>
              <a:gd name="connsiteY75" fmla="*/ 1855721 h 3482342"/>
              <a:gd name="connsiteX76" fmla="*/ 7618027 w 12192000"/>
              <a:gd name="connsiteY76" fmla="*/ 1830959 h 3482342"/>
              <a:gd name="connsiteX77" fmla="*/ 7449425 w 12192000"/>
              <a:gd name="connsiteY77" fmla="*/ 1810910 h 3482342"/>
              <a:gd name="connsiteX78" fmla="*/ 7342915 w 12192000"/>
              <a:gd name="connsiteY78" fmla="*/ 1819827 h 3482342"/>
              <a:gd name="connsiteX79" fmla="*/ 7255191 w 12192000"/>
              <a:gd name="connsiteY79" fmla="*/ 1834354 h 3482342"/>
              <a:gd name="connsiteX80" fmla="*/ 7131205 w 12192000"/>
              <a:gd name="connsiteY80" fmla="*/ 1845557 h 3482342"/>
              <a:gd name="connsiteX81" fmla="*/ 6941837 w 12192000"/>
              <a:gd name="connsiteY81" fmla="*/ 1840640 h 3482342"/>
              <a:gd name="connsiteX82" fmla="*/ 6837145 w 12192000"/>
              <a:gd name="connsiteY82" fmla="*/ 1870724 h 3482342"/>
              <a:gd name="connsiteX83" fmla="*/ 6753991 w 12192000"/>
              <a:gd name="connsiteY83" fmla="*/ 1860969 h 3482342"/>
              <a:gd name="connsiteX84" fmla="*/ 6727754 w 12192000"/>
              <a:gd name="connsiteY84" fmla="*/ 1882372 h 3482342"/>
              <a:gd name="connsiteX85" fmla="*/ 6723371 w 12192000"/>
              <a:gd name="connsiteY85" fmla="*/ 1886494 h 3482342"/>
              <a:gd name="connsiteX86" fmla="*/ 6702779 w 12192000"/>
              <a:gd name="connsiteY86" fmla="*/ 1893601 h 3482342"/>
              <a:gd name="connsiteX87" fmla="*/ 6686657 w 12192000"/>
              <a:gd name="connsiteY87" fmla="*/ 1907344 h 3482342"/>
              <a:gd name="connsiteX88" fmla="*/ 6651330 w 12192000"/>
              <a:gd name="connsiteY88" fmla="*/ 1922921 h 3482342"/>
              <a:gd name="connsiteX89" fmla="*/ 6622958 w 12192000"/>
              <a:gd name="connsiteY89" fmla="*/ 1936255 h 3482342"/>
              <a:gd name="connsiteX90" fmla="*/ 6522602 w 12192000"/>
              <a:gd name="connsiteY90" fmla="*/ 1954133 h 3482342"/>
              <a:gd name="connsiteX91" fmla="*/ 6444344 w 12192000"/>
              <a:gd name="connsiteY91" fmla="*/ 1969663 h 3482342"/>
              <a:gd name="connsiteX92" fmla="*/ 6409626 w 12192000"/>
              <a:gd name="connsiteY92" fmla="*/ 1978846 h 3482342"/>
              <a:gd name="connsiteX93" fmla="*/ 6333446 w 12192000"/>
              <a:gd name="connsiteY93" fmla="*/ 1997163 h 3482342"/>
              <a:gd name="connsiteX94" fmla="*/ 6294933 w 12192000"/>
              <a:gd name="connsiteY94" fmla="*/ 2019412 h 3482342"/>
              <a:gd name="connsiteX95" fmla="*/ 6238719 w 12192000"/>
              <a:gd name="connsiteY95" fmla="*/ 2042547 h 3482342"/>
              <a:gd name="connsiteX96" fmla="*/ 6187205 w 12192000"/>
              <a:gd name="connsiteY96" fmla="*/ 2060048 h 3482342"/>
              <a:gd name="connsiteX97" fmla="*/ 6138780 w 12192000"/>
              <a:gd name="connsiteY97" fmla="*/ 2081918 h 3482342"/>
              <a:gd name="connsiteX98" fmla="*/ 6120125 w 12192000"/>
              <a:gd name="connsiteY98" fmla="*/ 2109475 h 3482342"/>
              <a:gd name="connsiteX99" fmla="*/ 6056576 w 12192000"/>
              <a:gd name="connsiteY99" fmla="*/ 2120066 h 3482342"/>
              <a:gd name="connsiteX100" fmla="*/ 5993794 w 12192000"/>
              <a:gd name="connsiteY100" fmla="*/ 2122569 h 3482342"/>
              <a:gd name="connsiteX101" fmla="*/ 5943601 w 12192000"/>
              <a:gd name="connsiteY101" fmla="*/ 2137719 h 3482342"/>
              <a:gd name="connsiteX102" fmla="*/ 5898141 w 12192000"/>
              <a:gd name="connsiteY102" fmla="*/ 2144806 h 3482342"/>
              <a:gd name="connsiteX103" fmla="*/ 5855337 w 12192000"/>
              <a:gd name="connsiteY103" fmla="*/ 2137719 h 3482342"/>
              <a:gd name="connsiteX104" fmla="*/ 5817682 w 12192000"/>
              <a:gd name="connsiteY104" fmla="*/ 2157358 h 3482342"/>
              <a:gd name="connsiteX105" fmla="*/ 5735300 w 12192000"/>
              <a:gd name="connsiteY105" fmla="*/ 2158902 h 3482342"/>
              <a:gd name="connsiteX106" fmla="*/ 5591469 w 12192000"/>
              <a:gd name="connsiteY106" fmla="*/ 2178389 h 3482342"/>
              <a:gd name="connsiteX107" fmla="*/ 5505818 w 12192000"/>
              <a:gd name="connsiteY107" fmla="*/ 2194207 h 3482342"/>
              <a:gd name="connsiteX108" fmla="*/ 5452860 w 12192000"/>
              <a:gd name="connsiteY108" fmla="*/ 2180085 h 3482342"/>
              <a:gd name="connsiteX109" fmla="*/ 5414282 w 12192000"/>
              <a:gd name="connsiteY109" fmla="*/ 2183070 h 3482342"/>
              <a:gd name="connsiteX110" fmla="*/ 5368369 w 12192000"/>
              <a:gd name="connsiteY110" fmla="*/ 2204272 h 3482342"/>
              <a:gd name="connsiteX111" fmla="*/ 5336354 w 12192000"/>
              <a:gd name="connsiteY111" fmla="*/ 2218920 h 3482342"/>
              <a:gd name="connsiteX112" fmla="*/ 5291263 w 12192000"/>
              <a:gd name="connsiteY112" fmla="*/ 2239182 h 3482342"/>
              <a:gd name="connsiteX113" fmla="*/ 5255152 w 12192000"/>
              <a:gd name="connsiteY113" fmla="*/ 2247164 h 3482342"/>
              <a:gd name="connsiteX114" fmla="*/ 5233796 w 12192000"/>
              <a:gd name="connsiteY114" fmla="*/ 2268260 h 3482342"/>
              <a:gd name="connsiteX115" fmla="*/ 5212786 w 12192000"/>
              <a:gd name="connsiteY115" fmla="*/ 2296592 h 3482342"/>
              <a:gd name="connsiteX116" fmla="*/ 5173523 w 12192000"/>
              <a:gd name="connsiteY116" fmla="*/ 2309057 h 3482342"/>
              <a:gd name="connsiteX117" fmla="*/ 5123830 w 12192000"/>
              <a:gd name="connsiteY117" fmla="*/ 2307070 h 3482342"/>
              <a:gd name="connsiteX118" fmla="*/ 5065426 w 12192000"/>
              <a:gd name="connsiteY118" fmla="*/ 2324076 h 3482342"/>
              <a:gd name="connsiteX119" fmla="*/ 4975908 w 12192000"/>
              <a:gd name="connsiteY119" fmla="*/ 2364128 h 3482342"/>
              <a:gd name="connsiteX120" fmla="*/ 4913723 w 12192000"/>
              <a:gd name="connsiteY120" fmla="*/ 2385265 h 3482342"/>
              <a:gd name="connsiteX121" fmla="*/ 4746485 w 12192000"/>
              <a:gd name="connsiteY121" fmla="*/ 2451769 h 3482342"/>
              <a:gd name="connsiteX122" fmla="*/ 4681588 w 12192000"/>
              <a:gd name="connsiteY122" fmla="*/ 2467494 h 3482342"/>
              <a:gd name="connsiteX123" fmla="*/ 1783655 w 12192000"/>
              <a:gd name="connsiteY123" fmla="*/ 3163860 h 3482342"/>
              <a:gd name="connsiteX124" fmla="*/ 1325955 w 12192000"/>
              <a:gd name="connsiteY124" fmla="*/ 3176692 h 3482342"/>
              <a:gd name="connsiteX125" fmla="*/ 1190384 w 12192000"/>
              <a:gd name="connsiteY125" fmla="*/ 3203504 h 3482342"/>
              <a:gd name="connsiteX126" fmla="*/ 1094537 w 12192000"/>
              <a:gd name="connsiteY126" fmla="*/ 3229469 h 3482342"/>
              <a:gd name="connsiteX127" fmla="*/ 779276 w 12192000"/>
              <a:gd name="connsiteY127" fmla="*/ 3327290 h 3482342"/>
              <a:gd name="connsiteX128" fmla="*/ 600378 w 12192000"/>
              <a:gd name="connsiteY128" fmla="*/ 3335250 h 3482342"/>
              <a:gd name="connsiteX129" fmla="*/ 493457 w 12192000"/>
              <a:gd name="connsiteY129" fmla="*/ 3365044 h 3482342"/>
              <a:gd name="connsiteX130" fmla="*/ 349402 w 12192000"/>
              <a:gd name="connsiteY130" fmla="*/ 3380897 h 3482342"/>
              <a:gd name="connsiteX131" fmla="*/ 192183 w 12192000"/>
              <a:gd name="connsiteY131" fmla="*/ 3460075 h 3482342"/>
              <a:gd name="connsiteX132" fmla="*/ 46713 w 12192000"/>
              <a:gd name="connsiteY132" fmla="*/ 3462986 h 3482342"/>
              <a:gd name="connsiteX133" fmla="*/ 2765 w 12192000"/>
              <a:gd name="connsiteY133" fmla="*/ 3480770 h 3482342"/>
              <a:gd name="connsiteX134" fmla="*/ 0 w 12192000"/>
              <a:gd name="connsiteY134" fmla="*/ 3482342 h 3482342"/>
              <a:gd name="connsiteX135" fmla="*/ 0 w 12192000"/>
              <a:gd name="connsiteY13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601229 w 12192000"/>
              <a:gd name="connsiteY15" fmla="*/ 785537 h 3482342"/>
              <a:gd name="connsiteX16" fmla="*/ 11501920 w 12192000"/>
              <a:gd name="connsiteY16" fmla="*/ 813109 h 3482342"/>
              <a:gd name="connsiteX17" fmla="*/ 11405286 w 12192000"/>
              <a:gd name="connsiteY17" fmla="*/ 849086 h 3482342"/>
              <a:gd name="connsiteX18" fmla="*/ 11338523 w 12192000"/>
              <a:gd name="connsiteY18" fmla="*/ 852810 h 3482342"/>
              <a:gd name="connsiteX19" fmla="*/ 11313493 w 12192000"/>
              <a:gd name="connsiteY19" fmla="*/ 880860 h 3482342"/>
              <a:gd name="connsiteX20" fmla="*/ 11228040 w 12192000"/>
              <a:gd name="connsiteY20" fmla="*/ 958953 h 3482342"/>
              <a:gd name="connsiteX21" fmla="*/ 11196987 w 12192000"/>
              <a:gd name="connsiteY21" fmla="*/ 1000897 h 3482342"/>
              <a:gd name="connsiteX22" fmla="*/ 11193568 w 12192000"/>
              <a:gd name="connsiteY22" fmla="*/ 1039464 h 3482342"/>
              <a:gd name="connsiteX23" fmla="*/ 11175804 w 12192000"/>
              <a:gd name="connsiteY23" fmla="*/ 1067977 h 3482342"/>
              <a:gd name="connsiteX24" fmla="*/ 11133438 w 12192000"/>
              <a:gd name="connsiteY24" fmla="*/ 1106812 h 3482342"/>
              <a:gd name="connsiteX25" fmla="*/ 11120819 w 12192000"/>
              <a:gd name="connsiteY25" fmla="*/ 1126133 h 3482342"/>
              <a:gd name="connsiteX26" fmla="*/ 11071654 w 12192000"/>
              <a:gd name="connsiteY26" fmla="*/ 1177422 h 3482342"/>
              <a:gd name="connsiteX27" fmla="*/ 11028687 w 12192000"/>
              <a:gd name="connsiteY27" fmla="*/ 1199018 h 3482342"/>
              <a:gd name="connsiteX28" fmla="*/ 10974565 w 12192000"/>
              <a:gd name="connsiteY28" fmla="*/ 1226849 h 3482342"/>
              <a:gd name="connsiteX29" fmla="*/ 10960443 w 12192000"/>
              <a:gd name="connsiteY29" fmla="*/ 1244502 h 3482342"/>
              <a:gd name="connsiteX30" fmla="*/ 10879242 w 12192000"/>
              <a:gd name="connsiteY30" fmla="*/ 1269215 h 3482342"/>
              <a:gd name="connsiteX31" fmla="*/ 10850998 w 12192000"/>
              <a:gd name="connsiteY31" fmla="*/ 1269215 h 3482342"/>
              <a:gd name="connsiteX32" fmla="*/ 10815658 w 12192000"/>
              <a:gd name="connsiteY32" fmla="*/ 1287849 h 3482342"/>
              <a:gd name="connsiteX33" fmla="*/ 10723900 w 12192000"/>
              <a:gd name="connsiteY33" fmla="*/ 1318642 h 3482342"/>
              <a:gd name="connsiteX34" fmla="*/ 10699186 w 12192000"/>
              <a:gd name="connsiteY34" fmla="*/ 1322173 h 3482342"/>
              <a:gd name="connsiteX35" fmla="*/ 10676375 w 12192000"/>
              <a:gd name="connsiteY35" fmla="*/ 1342640 h 3482342"/>
              <a:gd name="connsiteX36" fmla="*/ 10636304 w 12192000"/>
              <a:gd name="connsiteY36" fmla="*/ 1342641 h 3482342"/>
              <a:gd name="connsiteX37" fmla="*/ 10603863 w 12192000"/>
              <a:gd name="connsiteY37" fmla="*/ 1346886 h 3482342"/>
              <a:gd name="connsiteX38" fmla="*/ 10573203 w 12192000"/>
              <a:gd name="connsiteY38" fmla="*/ 1351996 h 3482342"/>
              <a:gd name="connsiteX39" fmla="*/ 10547375 w 12192000"/>
              <a:gd name="connsiteY39" fmla="*/ 1375130 h 3482342"/>
              <a:gd name="connsiteX40" fmla="*/ 10513263 w 12192000"/>
              <a:gd name="connsiteY40" fmla="*/ 1371939 h 3482342"/>
              <a:gd name="connsiteX41" fmla="*/ 10487356 w 12192000"/>
              <a:gd name="connsiteY41" fmla="*/ 1385722 h 3482342"/>
              <a:gd name="connsiteX42" fmla="*/ 10464012 w 12192000"/>
              <a:gd name="connsiteY42" fmla="*/ 1391778 h 3482342"/>
              <a:gd name="connsiteX43" fmla="*/ 10439694 w 12192000"/>
              <a:gd name="connsiteY43" fmla="*/ 1406905 h 3482342"/>
              <a:gd name="connsiteX44" fmla="*/ 10405409 w 12192000"/>
              <a:gd name="connsiteY44" fmla="*/ 1422789 h 3482342"/>
              <a:gd name="connsiteX45" fmla="*/ 10370530 w 12192000"/>
              <a:gd name="connsiteY45" fmla="*/ 1441596 h 3482342"/>
              <a:gd name="connsiteX46" fmla="*/ 10300239 w 12192000"/>
              <a:gd name="connsiteY46" fmla="*/ 1456332 h 3482342"/>
              <a:gd name="connsiteX47" fmla="*/ 10264922 w 12192000"/>
              <a:gd name="connsiteY47" fmla="*/ 1472107 h 3482342"/>
              <a:gd name="connsiteX48" fmla="*/ 10229629 w 12192000"/>
              <a:gd name="connsiteY48" fmla="*/ 1470454 h 3482342"/>
              <a:gd name="connsiteX49" fmla="*/ 10201385 w 12192000"/>
              <a:gd name="connsiteY49" fmla="*/ 1477515 h 3482342"/>
              <a:gd name="connsiteX50" fmla="*/ 10151958 w 12192000"/>
              <a:gd name="connsiteY50" fmla="*/ 1477515 h 3482342"/>
              <a:gd name="connsiteX51" fmla="*/ 10120184 w 12192000"/>
              <a:gd name="connsiteY51" fmla="*/ 1466924 h 3482342"/>
              <a:gd name="connsiteX52" fmla="*/ 10081348 w 12192000"/>
              <a:gd name="connsiteY52" fmla="*/ 1481046 h 3482342"/>
              <a:gd name="connsiteX53" fmla="*/ 10058690 w 12192000"/>
              <a:gd name="connsiteY53" fmla="*/ 1474888 h 3482342"/>
              <a:gd name="connsiteX54" fmla="*/ 10004424 w 12192000"/>
              <a:gd name="connsiteY54" fmla="*/ 1489801 h 3482342"/>
              <a:gd name="connsiteX55" fmla="*/ 9999951 w 12192000"/>
              <a:gd name="connsiteY55" fmla="*/ 1499127 h 3482342"/>
              <a:gd name="connsiteX56" fmla="*/ 9845462 w 12192000"/>
              <a:gd name="connsiteY56" fmla="*/ 1548192 h 3482342"/>
              <a:gd name="connsiteX57" fmla="*/ 9736156 w 12192000"/>
              <a:gd name="connsiteY57" fmla="*/ 1581928 h 3482342"/>
              <a:gd name="connsiteX58" fmla="*/ 9693355 w 12192000"/>
              <a:gd name="connsiteY58" fmla="*/ 1602632 h 3482342"/>
              <a:gd name="connsiteX59" fmla="*/ 9664242 w 12192000"/>
              <a:gd name="connsiteY59" fmla="*/ 1622075 h 3482342"/>
              <a:gd name="connsiteX60" fmla="*/ 9579195 w 12192000"/>
              <a:gd name="connsiteY60" fmla="*/ 1648017 h 3482342"/>
              <a:gd name="connsiteX61" fmla="*/ 9433652 w 12192000"/>
              <a:gd name="connsiteY61" fmla="*/ 1681174 h 3482342"/>
              <a:gd name="connsiteX62" fmla="*/ 9403775 w 12192000"/>
              <a:gd name="connsiteY62" fmla="*/ 1690403 h 3482342"/>
              <a:gd name="connsiteX63" fmla="*/ 9382503 w 12192000"/>
              <a:gd name="connsiteY63" fmla="*/ 1706957 h 3482342"/>
              <a:gd name="connsiteX64" fmla="*/ 9381410 w 12192000"/>
              <a:gd name="connsiteY64" fmla="*/ 1718312 h 3482342"/>
              <a:gd name="connsiteX65" fmla="*/ 9365685 w 12192000"/>
              <a:gd name="connsiteY65" fmla="*/ 1724772 h 3482342"/>
              <a:gd name="connsiteX66" fmla="*/ 9278020 w 12192000"/>
              <a:gd name="connsiteY66" fmla="*/ 1741161 h 3482342"/>
              <a:gd name="connsiteX67" fmla="*/ 9217145 w 12192000"/>
              <a:gd name="connsiteY67" fmla="*/ 1771195 h 3482342"/>
              <a:gd name="connsiteX68" fmla="*/ 8955875 w 12192000"/>
              <a:gd name="connsiteY68" fmla="*/ 1796806 h 3482342"/>
              <a:gd name="connsiteX69" fmla="*/ 8648415 w 12192000"/>
              <a:gd name="connsiteY69" fmla="*/ 1878623 h 3482342"/>
              <a:gd name="connsiteX70" fmla="*/ 8538519 w 12192000"/>
              <a:gd name="connsiteY70" fmla="*/ 1894114 h 3482342"/>
              <a:gd name="connsiteX71" fmla="*/ 8506541 w 12192000"/>
              <a:gd name="connsiteY71" fmla="*/ 1905955 h 3482342"/>
              <a:gd name="connsiteX72" fmla="*/ 8236214 w 12192000"/>
              <a:gd name="connsiteY72" fmla="*/ 1909725 h 3482342"/>
              <a:gd name="connsiteX73" fmla="*/ 8132104 w 12192000"/>
              <a:gd name="connsiteY73" fmla="*/ 1895727 h 3482342"/>
              <a:gd name="connsiteX74" fmla="*/ 7918078 w 12192000"/>
              <a:gd name="connsiteY74" fmla="*/ 1862668 h 3482342"/>
              <a:gd name="connsiteX75" fmla="*/ 7817899 w 12192000"/>
              <a:gd name="connsiteY75" fmla="*/ 1862176 h 3482342"/>
              <a:gd name="connsiteX76" fmla="*/ 7768994 w 12192000"/>
              <a:gd name="connsiteY76" fmla="*/ 1855721 h 3482342"/>
              <a:gd name="connsiteX77" fmla="*/ 7618027 w 12192000"/>
              <a:gd name="connsiteY77" fmla="*/ 1830959 h 3482342"/>
              <a:gd name="connsiteX78" fmla="*/ 7449425 w 12192000"/>
              <a:gd name="connsiteY78" fmla="*/ 1810910 h 3482342"/>
              <a:gd name="connsiteX79" fmla="*/ 7342915 w 12192000"/>
              <a:gd name="connsiteY79" fmla="*/ 1819827 h 3482342"/>
              <a:gd name="connsiteX80" fmla="*/ 7255191 w 12192000"/>
              <a:gd name="connsiteY80" fmla="*/ 1834354 h 3482342"/>
              <a:gd name="connsiteX81" fmla="*/ 7131205 w 12192000"/>
              <a:gd name="connsiteY81" fmla="*/ 1845557 h 3482342"/>
              <a:gd name="connsiteX82" fmla="*/ 6941837 w 12192000"/>
              <a:gd name="connsiteY82" fmla="*/ 1840640 h 3482342"/>
              <a:gd name="connsiteX83" fmla="*/ 6837145 w 12192000"/>
              <a:gd name="connsiteY83" fmla="*/ 1870724 h 3482342"/>
              <a:gd name="connsiteX84" fmla="*/ 6753991 w 12192000"/>
              <a:gd name="connsiteY84" fmla="*/ 1860969 h 3482342"/>
              <a:gd name="connsiteX85" fmla="*/ 6727754 w 12192000"/>
              <a:gd name="connsiteY85" fmla="*/ 1882372 h 3482342"/>
              <a:gd name="connsiteX86" fmla="*/ 6723371 w 12192000"/>
              <a:gd name="connsiteY86" fmla="*/ 1886494 h 3482342"/>
              <a:gd name="connsiteX87" fmla="*/ 6702779 w 12192000"/>
              <a:gd name="connsiteY87" fmla="*/ 1893601 h 3482342"/>
              <a:gd name="connsiteX88" fmla="*/ 6686657 w 12192000"/>
              <a:gd name="connsiteY88" fmla="*/ 1907344 h 3482342"/>
              <a:gd name="connsiteX89" fmla="*/ 6651330 w 12192000"/>
              <a:gd name="connsiteY89" fmla="*/ 1922921 h 3482342"/>
              <a:gd name="connsiteX90" fmla="*/ 6622958 w 12192000"/>
              <a:gd name="connsiteY90" fmla="*/ 1936255 h 3482342"/>
              <a:gd name="connsiteX91" fmla="*/ 6522602 w 12192000"/>
              <a:gd name="connsiteY91" fmla="*/ 1954133 h 3482342"/>
              <a:gd name="connsiteX92" fmla="*/ 6444344 w 12192000"/>
              <a:gd name="connsiteY92" fmla="*/ 1969663 h 3482342"/>
              <a:gd name="connsiteX93" fmla="*/ 6409626 w 12192000"/>
              <a:gd name="connsiteY93" fmla="*/ 1978846 h 3482342"/>
              <a:gd name="connsiteX94" fmla="*/ 6333446 w 12192000"/>
              <a:gd name="connsiteY94" fmla="*/ 1997163 h 3482342"/>
              <a:gd name="connsiteX95" fmla="*/ 6294933 w 12192000"/>
              <a:gd name="connsiteY95" fmla="*/ 2019412 h 3482342"/>
              <a:gd name="connsiteX96" fmla="*/ 6238719 w 12192000"/>
              <a:gd name="connsiteY96" fmla="*/ 2042547 h 3482342"/>
              <a:gd name="connsiteX97" fmla="*/ 6187205 w 12192000"/>
              <a:gd name="connsiteY97" fmla="*/ 2060048 h 3482342"/>
              <a:gd name="connsiteX98" fmla="*/ 6138780 w 12192000"/>
              <a:gd name="connsiteY98" fmla="*/ 2081918 h 3482342"/>
              <a:gd name="connsiteX99" fmla="*/ 6120125 w 12192000"/>
              <a:gd name="connsiteY99" fmla="*/ 2109475 h 3482342"/>
              <a:gd name="connsiteX100" fmla="*/ 6056576 w 12192000"/>
              <a:gd name="connsiteY100" fmla="*/ 2120066 h 3482342"/>
              <a:gd name="connsiteX101" fmla="*/ 5993794 w 12192000"/>
              <a:gd name="connsiteY101" fmla="*/ 2122569 h 3482342"/>
              <a:gd name="connsiteX102" fmla="*/ 5943601 w 12192000"/>
              <a:gd name="connsiteY102" fmla="*/ 2137719 h 3482342"/>
              <a:gd name="connsiteX103" fmla="*/ 5898141 w 12192000"/>
              <a:gd name="connsiteY103" fmla="*/ 2144806 h 3482342"/>
              <a:gd name="connsiteX104" fmla="*/ 5855337 w 12192000"/>
              <a:gd name="connsiteY104" fmla="*/ 2137719 h 3482342"/>
              <a:gd name="connsiteX105" fmla="*/ 5817682 w 12192000"/>
              <a:gd name="connsiteY105" fmla="*/ 2157358 h 3482342"/>
              <a:gd name="connsiteX106" fmla="*/ 5735300 w 12192000"/>
              <a:gd name="connsiteY106" fmla="*/ 2158902 h 3482342"/>
              <a:gd name="connsiteX107" fmla="*/ 5591469 w 12192000"/>
              <a:gd name="connsiteY107" fmla="*/ 2178389 h 3482342"/>
              <a:gd name="connsiteX108" fmla="*/ 5505818 w 12192000"/>
              <a:gd name="connsiteY108" fmla="*/ 2194207 h 3482342"/>
              <a:gd name="connsiteX109" fmla="*/ 5452860 w 12192000"/>
              <a:gd name="connsiteY109" fmla="*/ 2180085 h 3482342"/>
              <a:gd name="connsiteX110" fmla="*/ 5414282 w 12192000"/>
              <a:gd name="connsiteY110" fmla="*/ 2183070 h 3482342"/>
              <a:gd name="connsiteX111" fmla="*/ 5368369 w 12192000"/>
              <a:gd name="connsiteY111" fmla="*/ 2204272 h 3482342"/>
              <a:gd name="connsiteX112" fmla="*/ 5336354 w 12192000"/>
              <a:gd name="connsiteY112" fmla="*/ 2218920 h 3482342"/>
              <a:gd name="connsiteX113" fmla="*/ 5291263 w 12192000"/>
              <a:gd name="connsiteY113" fmla="*/ 2239182 h 3482342"/>
              <a:gd name="connsiteX114" fmla="*/ 5255152 w 12192000"/>
              <a:gd name="connsiteY114" fmla="*/ 2247164 h 3482342"/>
              <a:gd name="connsiteX115" fmla="*/ 5233796 w 12192000"/>
              <a:gd name="connsiteY115" fmla="*/ 2268260 h 3482342"/>
              <a:gd name="connsiteX116" fmla="*/ 5212786 w 12192000"/>
              <a:gd name="connsiteY116" fmla="*/ 2296592 h 3482342"/>
              <a:gd name="connsiteX117" fmla="*/ 5173523 w 12192000"/>
              <a:gd name="connsiteY117" fmla="*/ 2309057 h 3482342"/>
              <a:gd name="connsiteX118" fmla="*/ 5123830 w 12192000"/>
              <a:gd name="connsiteY118" fmla="*/ 2307070 h 3482342"/>
              <a:gd name="connsiteX119" fmla="*/ 5065426 w 12192000"/>
              <a:gd name="connsiteY119" fmla="*/ 2324076 h 3482342"/>
              <a:gd name="connsiteX120" fmla="*/ 4975908 w 12192000"/>
              <a:gd name="connsiteY120" fmla="*/ 2364128 h 3482342"/>
              <a:gd name="connsiteX121" fmla="*/ 4913723 w 12192000"/>
              <a:gd name="connsiteY121" fmla="*/ 2385265 h 3482342"/>
              <a:gd name="connsiteX122" fmla="*/ 4746485 w 12192000"/>
              <a:gd name="connsiteY122" fmla="*/ 2451769 h 3482342"/>
              <a:gd name="connsiteX123" fmla="*/ 4681588 w 12192000"/>
              <a:gd name="connsiteY123" fmla="*/ 2467494 h 3482342"/>
              <a:gd name="connsiteX124" fmla="*/ 1783655 w 12192000"/>
              <a:gd name="connsiteY124" fmla="*/ 3163860 h 3482342"/>
              <a:gd name="connsiteX125" fmla="*/ 1325955 w 12192000"/>
              <a:gd name="connsiteY125" fmla="*/ 3176692 h 3482342"/>
              <a:gd name="connsiteX126" fmla="*/ 1190384 w 12192000"/>
              <a:gd name="connsiteY126" fmla="*/ 3203504 h 3482342"/>
              <a:gd name="connsiteX127" fmla="*/ 1094537 w 12192000"/>
              <a:gd name="connsiteY127" fmla="*/ 3229469 h 3482342"/>
              <a:gd name="connsiteX128" fmla="*/ 779276 w 12192000"/>
              <a:gd name="connsiteY128" fmla="*/ 3327290 h 3482342"/>
              <a:gd name="connsiteX129" fmla="*/ 600378 w 12192000"/>
              <a:gd name="connsiteY129" fmla="*/ 3335250 h 3482342"/>
              <a:gd name="connsiteX130" fmla="*/ 493457 w 12192000"/>
              <a:gd name="connsiteY130" fmla="*/ 3365044 h 3482342"/>
              <a:gd name="connsiteX131" fmla="*/ 349402 w 12192000"/>
              <a:gd name="connsiteY131" fmla="*/ 3380897 h 3482342"/>
              <a:gd name="connsiteX132" fmla="*/ 192183 w 12192000"/>
              <a:gd name="connsiteY132" fmla="*/ 3460075 h 3482342"/>
              <a:gd name="connsiteX133" fmla="*/ 46713 w 12192000"/>
              <a:gd name="connsiteY133" fmla="*/ 3462986 h 3482342"/>
              <a:gd name="connsiteX134" fmla="*/ 2765 w 12192000"/>
              <a:gd name="connsiteY134" fmla="*/ 3480770 h 3482342"/>
              <a:gd name="connsiteX135" fmla="*/ 0 w 12192000"/>
              <a:gd name="connsiteY135" fmla="*/ 3482342 h 3482342"/>
              <a:gd name="connsiteX136" fmla="*/ 0 w 12192000"/>
              <a:gd name="connsiteY13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7717 w 12192000"/>
              <a:gd name="connsiteY14" fmla="*/ 746701 h 3482342"/>
              <a:gd name="connsiteX15" fmla="*/ 11656818 w 12192000"/>
              <a:gd name="connsiteY15" fmla="*/ 769062 h 3482342"/>
              <a:gd name="connsiteX16" fmla="*/ 11601229 w 12192000"/>
              <a:gd name="connsiteY16" fmla="*/ 785537 h 3482342"/>
              <a:gd name="connsiteX17" fmla="*/ 11501920 w 12192000"/>
              <a:gd name="connsiteY17" fmla="*/ 813109 h 3482342"/>
              <a:gd name="connsiteX18" fmla="*/ 11405286 w 12192000"/>
              <a:gd name="connsiteY18" fmla="*/ 849086 h 3482342"/>
              <a:gd name="connsiteX19" fmla="*/ 11338523 w 12192000"/>
              <a:gd name="connsiteY19" fmla="*/ 852810 h 3482342"/>
              <a:gd name="connsiteX20" fmla="*/ 11313493 w 12192000"/>
              <a:gd name="connsiteY20" fmla="*/ 880860 h 3482342"/>
              <a:gd name="connsiteX21" fmla="*/ 11228040 w 12192000"/>
              <a:gd name="connsiteY21" fmla="*/ 958953 h 3482342"/>
              <a:gd name="connsiteX22" fmla="*/ 11196987 w 12192000"/>
              <a:gd name="connsiteY22" fmla="*/ 1000897 h 3482342"/>
              <a:gd name="connsiteX23" fmla="*/ 11193568 w 12192000"/>
              <a:gd name="connsiteY23" fmla="*/ 1039464 h 3482342"/>
              <a:gd name="connsiteX24" fmla="*/ 11175804 w 12192000"/>
              <a:gd name="connsiteY24" fmla="*/ 1067977 h 3482342"/>
              <a:gd name="connsiteX25" fmla="*/ 11133438 w 12192000"/>
              <a:gd name="connsiteY25" fmla="*/ 1106812 h 3482342"/>
              <a:gd name="connsiteX26" fmla="*/ 11120819 w 12192000"/>
              <a:gd name="connsiteY26" fmla="*/ 1126133 h 3482342"/>
              <a:gd name="connsiteX27" fmla="*/ 11071654 w 12192000"/>
              <a:gd name="connsiteY27" fmla="*/ 1177422 h 3482342"/>
              <a:gd name="connsiteX28" fmla="*/ 11028687 w 12192000"/>
              <a:gd name="connsiteY28" fmla="*/ 1199018 h 3482342"/>
              <a:gd name="connsiteX29" fmla="*/ 10974565 w 12192000"/>
              <a:gd name="connsiteY29" fmla="*/ 1226849 h 3482342"/>
              <a:gd name="connsiteX30" fmla="*/ 10960443 w 12192000"/>
              <a:gd name="connsiteY30" fmla="*/ 1244502 h 3482342"/>
              <a:gd name="connsiteX31" fmla="*/ 10879242 w 12192000"/>
              <a:gd name="connsiteY31" fmla="*/ 1269215 h 3482342"/>
              <a:gd name="connsiteX32" fmla="*/ 10850998 w 12192000"/>
              <a:gd name="connsiteY32" fmla="*/ 1269215 h 3482342"/>
              <a:gd name="connsiteX33" fmla="*/ 10815658 w 12192000"/>
              <a:gd name="connsiteY33" fmla="*/ 1287849 h 3482342"/>
              <a:gd name="connsiteX34" fmla="*/ 10723900 w 12192000"/>
              <a:gd name="connsiteY34" fmla="*/ 1318642 h 3482342"/>
              <a:gd name="connsiteX35" fmla="*/ 10699186 w 12192000"/>
              <a:gd name="connsiteY35" fmla="*/ 1322173 h 3482342"/>
              <a:gd name="connsiteX36" fmla="*/ 10676375 w 12192000"/>
              <a:gd name="connsiteY36" fmla="*/ 1342640 h 3482342"/>
              <a:gd name="connsiteX37" fmla="*/ 10636304 w 12192000"/>
              <a:gd name="connsiteY37" fmla="*/ 1342641 h 3482342"/>
              <a:gd name="connsiteX38" fmla="*/ 10603863 w 12192000"/>
              <a:gd name="connsiteY38" fmla="*/ 1346886 h 3482342"/>
              <a:gd name="connsiteX39" fmla="*/ 10573203 w 12192000"/>
              <a:gd name="connsiteY39" fmla="*/ 1351996 h 3482342"/>
              <a:gd name="connsiteX40" fmla="*/ 10547375 w 12192000"/>
              <a:gd name="connsiteY40" fmla="*/ 1375130 h 3482342"/>
              <a:gd name="connsiteX41" fmla="*/ 10513263 w 12192000"/>
              <a:gd name="connsiteY41" fmla="*/ 1371939 h 3482342"/>
              <a:gd name="connsiteX42" fmla="*/ 10487356 w 12192000"/>
              <a:gd name="connsiteY42" fmla="*/ 1385722 h 3482342"/>
              <a:gd name="connsiteX43" fmla="*/ 10464012 w 12192000"/>
              <a:gd name="connsiteY43" fmla="*/ 1391778 h 3482342"/>
              <a:gd name="connsiteX44" fmla="*/ 10439694 w 12192000"/>
              <a:gd name="connsiteY44" fmla="*/ 1406905 h 3482342"/>
              <a:gd name="connsiteX45" fmla="*/ 10405409 w 12192000"/>
              <a:gd name="connsiteY45" fmla="*/ 1422789 h 3482342"/>
              <a:gd name="connsiteX46" fmla="*/ 10370530 w 12192000"/>
              <a:gd name="connsiteY46" fmla="*/ 1441596 h 3482342"/>
              <a:gd name="connsiteX47" fmla="*/ 10300239 w 12192000"/>
              <a:gd name="connsiteY47" fmla="*/ 1456332 h 3482342"/>
              <a:gd name="connsiteX48" fmla="*/ 10264922 w 12192000"/>
              <a:gd name="connsiteY48" fmla="*/ 1472107 h 3482342"/>
              <a:gd name="connsiteX49" fmla="*/ 10229629 w 12192000"/>
              <a:gd name="connsiteY49" fmla="*/ 1470454 h 3482342"/>
              <a:gd name="connsiteX50" fmla="*/ 10201385 w 12192000"/>
              <a:gd name="connsiteY50" fmla="*/ 1477515 h 3482342"/>
              <a:gd name="connsiteX51" fmla="*/ 10151958 w 12192000"/>
              <a:gd name="connsiteY51" fmla="*/ 1477515 h 3482342"/>
              <a:gd name="connsiteX52" fmla="*/ 10120184 w 12192000"/>
              <a:gd name="connsiteY52" fmla="*/ 1466924 h 3482342"/>
              <a:gd name="connsiteX53" fmla="*/ 10081348 w 12192000"/>
              <a:gd name="connsiteY53" fmla="*/ 1481046 h 3482342"/>
              <a:gd name="connsiteX54" fmla="*/ 10058690 w 12192000"/>
              <a:gd name="connsiteY54" fmla="*/ 1474888 h 3482342"/>
              <a:gd name="connsiteX55" fmla="*/ 10004424 w 12192000"/>
              <a:gd name="connsiteY55" fmla="*/ 1489801 h 3482342"/>
              <a:gd name="connsiteX56" fmla="*/ 9999951 w 12192000"/>
              <a:gd name="connsiteY56" fmla="*/ 1499127 h 3482342"/>
              <a:gd name="connsiteX57" fmla="*/ 9845462 w 12192000"/>
              <a:gd name="connsiteY57" fmla="*/ 1548192 h 3482342"/>
              <a:gd name="connsiteX58" fmla="*/ 9736156 w 12192000"/>
              <a:gd name="connsiteY58" fmla="*/ 1581928 h 3482342"/>
              <a:gd name="connsiteX59" fmla="*/ 9693355 w 12192000"/>
              <a:gd name="connsiteY59" fmla="*/ 1602632 h 3482342"/>
              <a:gd name="connsiteX60" fmla="*/ 9664242 w 12192000"/>
              <a:gd name="connsiteY60" fmla="*/ 1622075 h 3482342"/>
              <a:gd name="connsiteX61" fmla="*/ 9579195 w 12192000"/>
              <a:gd name="connsiteY61" fmla="*/ 1648017 h 3482342"/>
              <a:gd name="connsiteX62" fmla="*/ 9433652 w 12192000"/>
              <a:gd name="connsiteY62" fmla="*/ 1681174 h 3482342"/>
              <a:gd name="connsiteX63" fmla="*/ 9403775 w 12192000"/>
              <a:gd name="connsiteY63" fmla="*/ 1690403 h 3482342"/>
              <a:gd name="connsiteX64" fmla="*/ 9382503 w 12192000"/>
              <a:gd name="connsiteY64" fmla="*/ 1706957 h 3482342"/>
              <a:gd name="connsiteX65" fmla="*/ 9381410 w 12192000"/>
              <a:gd name="connsiteY65" fmla="*/ 1718312 h 3482342"/>
              <a:gd name="connsiteX66" fmla="*/ 9365685 w 12192000"/>
              <a:gd name="connsiteY66" fmla="*/ 1724772 h 3482342"/>
              <a:gd name="connsiteX67" fmla="*/ 9278020 w 12192000"/>
              <a:gd name="connsiteY67" fmla="*/ 1741161 h 3482342"/>
              <a:gd name="connsiteX68" fmla="*/ 9217145 w 12192000"/>
              <a:gd name="connsiteY68" fmla="*/ 1771195 h 3482342"/>
              <a:gd name="connsiteX69" fmla="*/ 8955875 w 12192000"/>
              <a:gd name="connsiteY69" fmla="*/ 1796806 h 3482342"/>
              <a:gd name="connsiteX70" fmla="*/ 8648415 w 12192000"/>
              <a:gd name="connsiteY70" fmla="*/ 1878623 h 3482342"/>
              <a:gd name="connsiteX71" fmla="*/ 8538519 w 12192000"/>
              <a:gd name="connsiteY71" fmla="*/ 1894114 h 3482342"/>
              <a:gd name="connsiteX72" fmla="*/ 8506541 w 12192000"/>
              <a:gd name="connsiteY72" fmla="*/ 1905955 h 3482342"/>
              <a:gd name="connsiteX73" fmla="*/ 8236214 w 12192000"/>
              <a:gd name="connsiteY73" fmla="*/ 1909725 h 3482342"/>
              <a:gd name="connsiteX74" fmla="*/ 8132104 w 12192000"/>
              <a:gd name="connsiteY74" fmla="*/ 1895727 h 3482342"/>
              <a:gd name="connsiteX75" fmla="*/ 7918078 w 12192000"/>
              <a:gd name="connsiteY75" fmla="*/ 1862668 h 3482342"/>
              <a:gd name="connsiteX76" fmla="*/ 7817899 w 12192000"/>
              <a:gd name="connsiteY76" fmla="*/ 1862176 h 3482342"/>
              <a:gd name="connsiteX77" fmla="*/ 7768994 w 12192000"/>
              <a:gd name="connsiteY77" fmla="*/ 1855721 h 3482342"/>
              <a:gd name="connsiteX78" fmla="*/ 7618027 w 12192000"/>
              <a:gd name="connsiteY78" fmla="*/ 1830959 h 3482342"/>
              <a:gd name="connsiteX79" fmla="*/ 7449425 w 12192000"/>
              <a:gd name="connsiteY79" fmla="*/ 1810910 h 3482342"/>
              <a:gd name="connsiteX80" fmla="*/ 7342915 w 12192000"/>
              <a:gd name="connsiteY80" fmla="*/ 1819827 h 3482342"/>
              <a:gd name="connsiteX81" fmla="*/ 7255191 w 12192000"/>
              <a:gd name="connsiteY81" fmla="*/ 1834354 h 3482342"/>
              <a:gd name="connsiteX82" fmla="*/ 7131205 w 12192000"/>
              <a:gd name="connsiteY82" fmla="*/ 1845557 h 3482342"/>
              <a:gd name="connsiteX83" fmla="*/ 6941837 w 12192000"/>
              <a:gd name="connsiteY83" fmla="*/ 1840640 h 3482342"/>
              <a:gd name="connsiteX84" fmla="*/ 6837145 w 12192000"/>
              <a:gd name="connsiteY84" fmla="*/ 1870724 h 3482342"/>
              <a:gd name="connsiteX85" fmla="*/ 6753991 w 12192000"/>
              <a:gd name="connsiteY85" fmla="*/ 1860969 h 3482342"/>
              <a:gd name="connsiteX86" fmla="*/ 6727754 w 12192000"/>
              <a:gd name="connsiteY86" fmla="*/ 1882372 h 3482342"/>
              <a:gd name="connsiteX87" fmla="*/ 6723371 w 12192000"/>
              <a:gd name="connsiteY87" fmla="*/ 1886494 h 3482342"/>
              <a:gd name="connsiteX88" fmla="*/ 6702779 w 12192000"/>
              <a:gd name="connsiteY88" fmla="*/ 1893601 h 3482342"/>
              <a:gd name="connsiteX89" fmla="*/ 6686657 w 12192000"/>
              <a:gd name="connsiteY89" fmla="*/ 1907344 h 3482342"/>
              <a:gd name="connsiteX90" fmla="*/ 6651330 w 12192000"/>
              <a:gd name="connsiteY90" fmla="*/ 1922921 h 3482342"/>
              <a:gd name="connsiteX91" fmla="*/ 6622958 w 12192000"/>
              <a:gd name="connsiteY91" fmla="*/ 1936255 h 3482342"/>
              <a:gd name="connsiteX92" fmla="*/ 6522602 w 12192000"/>
              <a:gd name="connsiteY92" fmla="*/ 1954133 h 3482342"/>
              <a:gd name="connsiteX93" fmla="*/ 6444344 w 12192000"/>
              <a:gd name="connsiteY93" fmla="*/ 1969663 h 3482342"/>
              <a:gd name="connsiteX94" fmla="*/ 6409626 w 12192000"/>
              <a:gd name="connsiteY94" fmla="*/ 1978846 h 3482342"/>
              <a:gd name="connsiteX95" fmla="*/ 6333446 w 12192000"/>
              <a:gd name="connsiteY95" fmla="*/ 1997163 h 3482342"/>
              <a:gd name="connsiteX96" fmla="*/ 6294933 w 12192000"/>
              <a:gd name="connsiteY96" fmla="*/ 2019412 h 3482342"/>
              <a:gd name="connsiteX97" fmla="*/ 6238719 w 12192000"/>
              <a:gd name="connsiteY97" fmla="*/ 2042547 h 3482342"/>
              <a:gd name="connsiteX98" fmla="*/ 6187205 w 12192000"/>
              <a:gd name="connsiteY98" fmla="*/ 2060048 h 3482342"/>
              <a:gd name="connsiteX99" fmla="*/ 6138780 w 12192000"/>
              <a:gd name="connsiteY99" fmla="*/ 2081918 h 3482342"/>
              <a:gd name="connsiteX100" fmla="*/ 6120125 w 12192000"/>
              <a:gd name="connsiteY100" fmla="*/ 2109475 h 3482342"/>
              <a:gd name="connsiteX101" fmla="*/ 6056576 w 12192000"/>
              <a:gd name="connsiteY101" fmla="*/ 2120066 h 3482342"/>
              <a:gd name="connsiteX102" fmla="*/ 5993794 w 12192000"/>
              <a:gd name="connsiteY102" fmla="*/ 2122569 h 3482342"/>
              <a:gd name="connsiteX103" fmla="*/ 5943601 w 12192000"/>
              <a:gd name="connsiteY103" fmla="*/ 2137719 h 3482342"/>
              <a:gd name="connsiteX104" fmla="*/ 5898141 w 12192000"/>
              <a:gd name="connsiteY104" fmla="*/ 2144806 h 3482342"/>
              <a:gd name="connsiteX105" fmla="*/ 5855337 w 12192000"/>
              <a:gd name="connsiteY105" fmla="*/ 2137719 h 3482342"/>
              <a:gd name="connsiteX106" fmla="*/ 5817682 w 12192000"/>
              <a:gd name="connsiteY106" fmla="*/ 2157358 h 3482342"/>
              <a:gd name="connsiteX107" fmla="*/ 5735300 w 12192000"/>
              <a:gd name="connsiteY107" fmla="*/ 2158902 h 3482342"/>
              <a:gd name="connsiteX108" fmla="*/ 5591469 w 12192000"/>
              <a:gd name="connsiteY108" fmla="*/ 2178389 h 3482342"/>
              <a:gd name="connsiteX109" fmla="*/ 5505818 w 12192000"/>
              <a:gd name="connsiteY109" fmla="*/ 2194207 h 3482342"/>
              <a:gd name="connsiteX110" fmla="*/ 5452860 w 12192000"/>
              <a:gd name="connsiteY110" fmla="*/ 2180085 h 3482342"/>
              <a:gd name="connsiteX111" fmla="*/ 5414282 w 12192000"/>
              <a:gd name="connsiteY111" fmla="*/ 2183070 h 3482342"/>
              <a:gd name="connsiteX112" fmla="*/ 5368369 w 12192000"/>
              <a:gd name="connsiteY112" fmla="*/ 2204272 h 3482342"/>
              <a:gd name="connsiteX113" fmla="*/ 5336354 w 12192000"/>
              <a:gd name="connsiteY113" fmla="*/ 2218920 h 3482342"/>
              <a:gd name="connsiteX114" fmla="*/ 5291263 w 12192000"/>
              <a:gd name="connsiteY114" fmla="*/ 2239182 h 3482342"/>
              <a:gd name="connsiteX115" fmla="*/ 5255152 w 12192000"/>
              <a:gd name="connsiteY115" fmla="*/ 2247164 h 3482342"/>
              <a:gd name="connsiteX116" fmla="*/ 5233796 w 12192000"/>
              <a:gd name="connsiteY116" fmla="*/ 2268260 h 3482342"/>
              <a:gd name="connsiteX117" fmla="*/ 5212786 w 12192000"/>
              <a:gd name="connsiteY117" fmla="*/ 2296592 h 3482342"/>
              <a:gd name="connsiteX118" fmla="*/ 5173523 w 12192000"/>
              <a:gd name="connsiteY118" fmla="*/ 2309057 h 3482342"/>
              <a:gd name="connsiteX119" fmla="*/ 5123830 w 12192000"/>
              <a:gd name="connsiteY119" fmla="*/ 2307070 h 3482342"/>
              <a:gd name="connsiteX120" fmla="*/ 5065426 w 12192000"/>
              <a:gd name="connsiteY120" fmla="*/ 2324076 h 3482342"/>
              <a:gd name="connsiteX121" fmla="*/ 4975908 w 12192000"/>
              <a:gd name="connsiteY121" fmla="*/ 2364128 h 3482342"/>
              <a:gd name="connsiteX122" fmla="*/ 4913723 w 12192000"/>
              <a:gd name="connsiteY122" fmla="*/ 2385265 h 3482342"/>
              <a:gd name="connsiteX123" fmla="*/ 4746485 w 12192000"/>
              <a:gd name="connsiteY123" fmla="*/ 2451769 h 3482342"/>
              <a:gd name="connsiteX124" fmla="*/ 4681588 w 12192000"/>
              <a:gd name="connsiteY124" fmla="*/ 2467494 h 3482342"/>
              <a:gd name="connsiteX125" fmla="*/ 1783655 w 12192000"/>
              <a:gd name="connsiteY125" fmla="*/ 3163860 h 3482342"/>
              <a:gd name="connsiteX126" fmla="*/ 1325955 w 12192000"/>
              <a:gd name="connsiteY126" fmla="*/ 3176692 h 3482342"/>
              <a:gd name="connsiteX127" fmla="*/ 1190384 w 12192000"/>
              <a:gd name="connsiteY127" fmla="*/ 3203504 h 3482342"/>
              <a:gd name="connsiteX128" fmla="*/ 1094537 w 12192000"/>
              <a:gd name="connsiteY128" fmla="*/ 3229469 h 3482342"/>
              <a:gd name="connsiteX129" fmla="*/ 779276 w 12192000"/>
              <a:gd name="connsiteY129" fmla="*/ 3327290 h 3482342"/>
              <a:gd name="connsiteX130" fmla="*/ 600378 w 12192000"/>
              <a:gd name="connsiteY130" fmla="*/ 3335250 h 3482342"/>
              <a:gd name="connsiteX131" fmla="*/ 493457 w 12192000"/>
              <a:gd name="connsiteY131" fmla="*/ 3365044 h 3482342"/>
              <a:gd name="connsiteX132" fmla="*/ 349402 w 12192000"/>
              <a:gd name="connsiteY132" fmla="*/ 3380897 h 3482342"/>
              <a:gd name="connsiteX133" fmla="*/ 192183 w 12192000"/>
              <a:gd name="connsiteY133" fmla="*/ 3460075 h 3482342"/>
              <a:gd name="connsiteX134" fmla="*/ 46713 w 12192000"/>
              <a:gd name="connsiteY134" fmla="*/ 3462986 h 3482342"/>
              <a:gd name="connsiteX135" fmla="*/ 2765 w 12192000"/>
              <a:gd name="connsiteY135" fmla="*/ 3480770 h 3482342"/>
              <a:gd name="connsiteX136" fmla="*/ 0 w 12192000"/>
              <a:gd name="connsiteY136" fmla="*/ 3482342 h 3482342"/>
              <a:gd name="connsiteX137" fmla="*/ 0 w 12192000"/>
              <a:gd name="connsiteY13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13493 w 12192000"/>
              <a:gd name="connsiteY21" fmla="*/ 880860 h 3482342"/>
              <a:gd name="connsiteX22" fmla="*/ 11228040 w 12192000"/>
              <a:gd name="connsiteY22" fmla="*/ 958953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96592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28040 w 12192000"/>
              <a:gd name="connsiteY22" fmla="*/ 958953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96592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96592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88263 w 12192000"/>
              <a:gd name="connsiteY135" fmla="*/ 3479310 h 3482342"/>
              <a:gd name="connsiteX136" fmla="*/ 46713 w 12192000"/>
              <a:gd name="connsiteY136" fmla="*/ 3462986 h 3482342"/>
              <a:gd name="connsiteX137" fmla="*/ 2765 w 12192000"/>
              <a:gd name="connsiteY137" fmla="*/ 3480770 h 3482342"/>
              <a:gd name="connsiteX138" fmla="*/ 0 w 12192000"/>
              <a:gd name="connsiteY138" fmla="*/ 3482342 h 3482342"/>
              <a:gd name="connsiteX139" fmla="*/ 0 w 12192000"/>
              <a:gd name="connsiteY13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88263 w 12192000"/>
              <a:gd name="connsiteY135" fmla="*/ 3479310 h 3482342"/>
              <a:gd name="connsiteX136" fmla="*/ 46713 w 12192000"/>
              <a:gd name="connsiteY136" fmla="*/ 3462986 h 3482342"/>
              <a:gd name="connsiteX137" fmla="*/ 2765 w 12192000"/>
              <a:gd name="connsiteY137" fmla="*/ 3480770 h 3482342"/>
              <a:gd name="connsiteX138" fmla="*/ 0 w 12192000"/>
              <a:gd name="connsiteY138" fmla="*/ 3482342 h 3482342"/>
              <a:gd name="connsiteX139" fmla="*/ 0 w 12192000"/>
              <a:gd name="connsiteY13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225952 w 12192000"/>
              <a:gd name="connsiteY134" fmla="*/ 3426352 h 3482342"/>
              <a:gd name="connsiteX135" fmla="*/ 192183 w 12192000"/>
              <a:gd name="connsiteY135" fmla="*/ 3460075 h 3482342"/>
              <a:gd name="connsiteX136" fmla="*/ 88263 w 12192000"/>
              <a:gd name="connsiteY136" fmla="*/ 3479310 h 3482342"/>
              <a:gd name="connsiteX137" fmla="*/ 46713 w 12192000"/>
              <a:gd name="connsiteY137" fmla="*/ 3462986 h 3482342"/>
              <a:gd name="connsiteX138" fmla="*/ 2765 w 12192000"/>
              <a:gd name="connsiteY138" fmla="*/ 3480770 h 3482342"/>
              <a:gd name="connsiteX139" fmla="*/ 0 w 12192000"/>
              <a:gd name="connsiteY139" fmla="*/ 3482342 h 3482342"/>
              <a:gd name="connsiteX140" fmla="*/ 0 w 12192000"/>
              <a:gd name="connsiteY14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225952 w 12192000"/>
              <a:gd name="connsiteY134" fmla="*/ 3426352 h 3482342"/>
              <a:gd name="connsiteX135" fmla="*/ 171000 w 12192000"/>
              <a:gd name="connsiteY135" fmla="*/ 3438892 h 3482342"/>
              <a:gd name="connsiteX136" fmla="*/ 88263 w 12192000"/>
              <a:gd name="connsiteY136" fmla="*/ 3479310 h 3482342"/>
              <a:gd name="connsiteX137" fmla="*/ 46713 w 12192000"/>
              <a:gd name="connsiteY137" fmla="*/ 3462986 h 3482342"/>
              <a:gd name="connsiteX138" fmla="*/ 2765 w 12192000"/>
              <a:gd name="connsiteY138" fmla="*/ 3480770 h 3482342"/>
              <a:gd name="connsiteX139" fmla="*/ 0 w 12192000"/>
              <a:gd name="connsiteY139" fmla="*/ 3482342 h 3482342"/>
              <a:gd name="connsiteX140" fmla="*/ 0 w 12192000"/>
              <a:gd name="connsiteY14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225952 w 12192000"/>
              <a:gd name="connsiteY134" fmla="*/ 3426352 h 3482342"/>
              <a:gd name="connsiteX135" fmla="*/ 171000 w 12192000"/>
              <a:gd name="connsiteY135" fmla="*/ 3438892 h 3482342"/>
              <a:gd name="connsiteX136" fmla="*/ 88263 w 12192000"/>
              <a:gd name="connsiteY136" fmla="*/ 3479310 h 3482342"/>
              <a:gd name="connsiteX137" fmla="*/ 46713 w 12192000"/>
              <a:gd name="connsiteY137" fmla="*/ 3462986 h 3482342"/>
              <a:gd name="connsiteX138" fmla="*/ 2765 w 12192000"/>
              <a:gd name="connsiteY138" fmla="*/ 3480770 h 3482342"/>
              <a:gd name="connsiteX139" fmla="*/ 0 w 12192000"/>
              <a:gd name="connsiteY139" fmla="*/ 3482342 h 3482342"/>
              <a:gd name="connsiteX140" fmla="*/ 0 w 12192000"/>
              <a:gd name="connsiteY14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416599 w 12192000"/>
              <a:gd name="connsiteY133" fmla="*/ 3387517 h 3482342"/>
              <a:gd name="connsiteX134" fmla="*/ 349402 w 12192000"/>
              <a:gd name="connsiteY134" fmla="*/ 3380897 h 3482342"/>
              <a:gd name="connsiteX135" fmla="*/ 225952 w 12192000"/>
              <a:gd name="connsiteY135" fmla="*/ 3426352 h 3482342"/>
              <a:gd name="connsiteX136" fmla="*/ 171000 w 12192000"/>
              <a:gd name="connsiteY136" fmla="*/ 3438892 h 3482342"/>
              <a:gd name="connsiteX137" fmla="*/ 88263 w 12192000"/>
              <a:gd name="connsiteY137" fmla="*/ 3479310 h 3482342"/>
              <a:gd name="connsiteX138" fmla="*/ 46713 w 12192000"/>
              <a:gd name="connsiteY138" fmla="*/ 3462986 h 3482342"/>
              <a:gd name="connsiteX139" fmla="*/ 2765 w 12192000"/>
              <a:gd name="connsiteY139" fmla="*/ 3480770 h 3482342"/>
              <a:gd name="connsiteX140" fmla="*/ 0 w 12192000"/>
              <a:gd name="connsiteY140" fmla="*/ 3482342 h 3482342"/>
              <a:gd name="connsiteX141" fmla="*/ 0 w 12192000"/>
              <a:gd name="connsiteY14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779276 w 12192000"/>
              <a:gd name="connsiteY131" fmla="*/ 3327290 h 3482342"/>
              <a:gd name="connsiteX132" fmla="*/ 600378 w 12192000"/>
              <a:gd name="connsiteY132" fmla="*/ 3335250 h 3482342"/>
              <a:gd name="connsiteX133" fmla="*/ 493457 w 12192000"/>
              <a:gd name="connsiteY133" fmla="*/ 3365044 h 3482342"/>
              <a:gd name="connsiteX134" fmla="*/ 416599 w 12192000"/>
              <a:gd name="connsiteY134" fmla="*/ 3387517 h 3482342"/>
              <a:gd name="connsiteX135" fmla="*/ 349402 w 12192000"/>
              <a:gd name="connsiteY135" fmla="*/ 3380897 h 3482342"/>
              <a:gd name="connsiteX136" fmla="*/ 225952 w 12192000"/>
              <a:gd name="connsiteY136" fmla="*/ 3426352 h 3482342"/>
              <a:gd name="connsiteX137" fmla="*/ 171000 w 12192000"/>
              <a:gd name="connsiteY137" fmla="*/ 3438892 h 3482342"/>
              <a:gd name="connsiteX138" fmla="*/ 88263 w 12192000"/>
              <a:gd name="connsiteY138" fmla="*/ 3479310 h 3482342"/>
              <a:gd name="connsiteX139" fmla="*/ 46713 w 12192000"/>
              <a:gd name="connsiteY139" fmla="*/ 3462986 h 3482342"/>
              <a:gd name="connsiteX140" fmla="*/ 2765 w 12192000"/>
              <a:gd name="connsiteY140" fmla="*/ 3480770 h 3482342"/>
              <a:gd name="connsiteX141" fmla="*/ 0 w 12192000"/>
              <a:gd name="connsiteY141" fmla="*/ 3482342 h 3482342"/>
              <a:gd name="connsiteX142" fmla="*/ 0 w 12192000"/>
              <a:gd name="connsiteY14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779276 w 12192000"/>
              <a:gd name="connsiteY131" fmla="*/ 3327290 h 3482342"/>
              <a:gd name="connsiteX132" fmla="*/ 600378 w 12192000"/>
              <a:gd name="connsiteY132" fmla="*/ 3335250 h 3482342"/>
              <a:gd name="connsiteX133" fmla="*/ 493457 w 12192000"/>
              <a:gd name="connsiteY133" fmla="*/ 3365044 h 3482342"/>
              <a:gd name="connsiteX134" fmla="*/ 416599 w 12192000"/>
              <a:gd name="connsiteY134" fmla="*/ 3387517 h 3482342"/>
              <a:gd name="connsiteX135" fmla="*/ 349402 w 12192000"/>
              <a:gd name="connsiteY135" fmla="*/ 3380897 h 3482342"/>
              <a:gd name="connsiteX136" fmla="*/ 225952 w 12192000"/>
              <a:gd name="connsiteY136" fmla="*/ 3426352 h 3482342"/>
              <a:gd name="connsiteX137" fmla="*/ 171000 w 12192000"/>
              <a:gd name="connsiteY137" fmla="*/ 3438892 h 3482342"/>
              <a:gd name="connsiteX138" fmla="*/ 88263 w 12192000"/>
              <a:gd name="connsiteY138" fmla="*/ 3479310 h 3482342"/>
              <a:gd name="connsiteX139" fmla="*/ 46713 w 12192000"/>
              <a:gd name="connsiteY139" fmla="*/ 3462986 h 3482342"/>
              <a:gd name="connsiteX140" fmla="*/ 2765 w 12192000"/>
              <a:gd name="connsiteY140" fmla="*/ 3480770 h 3482342"/>
              <a:gd name="connsiteX141" fmla="*/ 0 w 12192000"/>
              <a:gd name="connsiteY141" fmla="*/ 3482342 h 3482342"/>
              <a:gd name="connsiteX142" fmla="*/ 0 w 12192000"/>
              <a:gd name="connsiteY14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779276 w 12192000"/>
              <a:gd name="connsiteY131" fmla="*/ 3327290 h 3482342"/>
              <a:gd name="connsiteX132" fmla="*/ 600378 w 12192000"/>
              <a:gd name="connsiteY132" fmla="*/ 3335250 h 3482342"/>
              <a:gd name="connsiteX133" fmla="*/ 493457 w 12192000"/>
              <a:gd name="connsiteY133" fmla="*/ 3365044 h 3482342"/>
              <a:gd name="connsiteX134" fmla="*/ 416599 w 12192000"/>
              <a:gd name="connsiteY134" fmla="*/ 3387517 h 3482342"/>
              <a:gd name="connsiteX135" fmla="*/ 349402 w 12192000"/>
              <a:gd name="connsiteY135" fmla="*/ 3380897 h 3482342"/>
              <a:gd name="connsiteX136" fmla="*/ 225952 w 12192000"/>
              <a:gd name="connsiteY136" fmla="*/ 3426352 h 3482342"/>
              <a:gd name="connsiteX137" fmla="*/ 171000 w 12192000"/>
              <a:gd name="connsiteY137" fmla="*/ 3438892 h 3482342"/>
              <a:gd name="connsiteX138" fmla="*/ 88263 w 12192000"/>
              <a:gd name="connsiteY138" fmla="*/ 3479310 h 3482342"/>
              <a:gd name="connsiteX139" fmla="*/ 46713 w 12192000"/>
              <a:gd name="connsiteY139" fmla="*/ 3462986 h 3482342"/>
              <a:gd name="connsiteX140" fmla="*/ 2765 w 12192000"/>
              <a:gd name="connsiteY140" fmla="*/ 3480770 h 3482342"/>
              <a:gd name="connsiteX141" fmla="*/ 0 w 12192000"/>
              <a:gd name="connsiteY141" fmla="*/ 3482342 h 3482342"/>
              <a:gd name="connsiteX142" fmla="*/ 0 w 12192000"/>
              <a:gd name="connsiteY14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416599 w 12192000"/>
              <a:gd name="connsiteY135" fmla="*/ 3387517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416599 w 12192000"/>
              <a:gd name="connsiteY135" fmla="*/ 3387517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416599 w 12192000"/>
              <a:gd name="connsiteY135" fmla="*/ 3387517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388355 w 12192000"/>
              <a:gd name="connsiteY135" fmla="*/ 3376925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2192000" h="3482342">
                <a:moveTo>
                  <a:pt x="0" y="0"/>
                </a:moveTo>
                <a:lnTo>
                  <a:pt x="12192000" y="0"/>
                </a:lnTo>
                <a:lnTo>
                  <a:pt x="12192000" y="635369"/>
                </a:lnTo>
                <a:cubicBezTo>
                  <a:pt x="12191930" y="610378"/>
                  <a:pt x="12191859" y="585387"/>
                  <a:pt x="12191789" y="560396"/>
                </a:cubicBezTo>
                <a:cubicBezTo>
                  <a:pt x="12175211" y="562678"/>
                  <a:pt x="11999606" y="644473"/>
                  <a:pt x="11983027" y="646756"/>
                </a:cubicBezTo>
                <a:cubicBezTo>
                  <a:pt x="11943442" y="661920"/>
                  <a:pt x="11950154" y="649830"/>
                  <a:pt x="11940158" y="651378"/>
                </a:cubicBezTo>
                <a:cubicBezTo>
                  <a:pt x="11930162" y="652926"/>
                  <a:pt x="11943274" y="652245"/>
                  <a:pt x="11923051" y="656045"/>
                </a:cubicBezTo>
                <a:cubicBezTo>
                  <a:pt x="11882449" y="639093"/>
                  <a:pt x="11867184" y="670845"/>
                  <a:pt x="11832939" y="674181"/>
                </a:cubicBezTo>
                <a:cubicBezTo>
                  <a:pt x="11812296" y="669845"/>
                  <a:pt x="11772988" y="668355"/>
                  <a:pt x="11767770" y="683807"/>
                </a:cubicBezTo>
                <a:cubicBezTo>
                  <a:pt x="11757314" y="685936"/>
                  <a:pt x="11743230" y="693101"/>
                  <a:pt x="11728279" y="700816"/>
                </a:cubicBezTo>
                <a:lnTo>
                  <a:pt x="11722533" y="703421"/>
                </a:lnTo>
                <a:lnTo>
                  <a:pt x="11720002" y="710566"/>
                </a:lnTo>
                <a:lnTo>
                  <a:pt x="11707351" y="710310"/>
                </a:lnTo>
                <a:lnTo>
                  <a:pt x="11700369" y="713480"/>
                </a:lnTo>
                <a:lnTo>
                  <a:pt x="11691126" y="726131"/>
                </a:lnTo>
                <a:cubicBezTo>
                  <a:pt x="11686960" y="732845"/>
                  <a:pt x="11663435" y="739546"/>
                  <a:pt x="11657717" y="746701"/>
                </a:cubicBezTo>
                <a:cubicBezTo>
                  <a:pt x="11651999" y="753856"/>
                  <a:pt x="11669175" y="763766"/>
                  <a:pt x="11656818" y="769062"/>
                </a:cubicBezTo>
                <a:cubicBezTo>
                  <a:pt x="11645954" y="777786"/>
                  <a:pt x="11627045" y="778196"/>
                  <a:pt x="11601229" y="785537"/>
                </a:cubicBezTo>
                <a:cubicBezTo>
                  <a:pt x="11575413" y="792878"/>
                  <a:pt x="11538696" y="801341"/>
                  <a:pt x="11501920" y="813109"/>
                </a:cubicBezTo>
                <a:cubicBezTo>
                  <a:pt x="11460587" y="824093"/>
                  <a:pt x="11432519" y="842469"/>
                  <a:pt x="11405286" y="849086"/>
                </a:cubicBezTo>
                <a:cubicBezTo>
                  <a:pt x="11353339" y="866295"/>
                  <a:pt x="11354410" y="845161"/>
                  <a:pt x="11338523" y="852810"/>
                </a:cubicBezTo>
                <a:cubicBezTo>
                  <a:pt x="11308884" y="863514"/>
                  <a:pt x="11353090" y="841987"/>
                  <a:pt x="11334676" y="859677"/>
                </a:cubicBezTo>
                <a:cubicBezTo>
                  <a:pt x="11295079" y="884428"/>
                  <a:pt x="11238631" y="959542"/>
                  <a:pt x="11217448" y="980136"/>
                </a:cubicBezTo>
                <a:cubicBezTo>
                  <a:pt x="11196801" y="1004817"/>
                  <a:pt x="11202732" y="987478"/>
                  <a:pt x="11196987" y="1000897"/>
                </a:cubicBezTo>
                <a:cubicBezTo>
                  <a:pt x="11191242" y="1014316"/>
                  <a:pt x="11200040" y="1028284"/>
                  <a:pt x="11193568" y="1039464"/>
                </a:cubicBezTo>
                <a:cubicBezTo>
                  <a:pt x="11181920" y="1057634"/>
                  <a:pt x="11187929" y="1053532"/>
                  <a:pt x="11175804" y="1067977"/>
                </a:cubicBezTo>
                <a:cubicBezTo>
                  <a:pt x="11168136" y="1078025"/>
                  <a:pt x="11142602" y="1097119"/>
                  <a:pt x="11133438" y="1106812"/>
                </a:cubicBezTo>
                <a:cubicBezTo>
                  <a:pt x="11124274" y="1116505"/>
                  <a:pt x="11134647" y="1114365"/>
                  <a:pt x="11120819" y="1126133"/>
                </a:cubicBezTo>
                <a:cubicBezTo>
                  <a:pt x="11106991" y="1137901"/>
                  <a:pt x="11087009" y="1165275"/>
                  <a:pt x="11071654" y="1177422"/>
                </a:cubicBezTo>
                <a:cubicBezTo>
                  <a:pt x="11056299" y="1189570"/>
                  <a:pt x="11041338" y="1190780"/>
                  <a:pt x="11028687" y="1199018"/>
                </a:cubicBezTo>
                <a:cubicBezTo>
                  <a:pt x="11006077" y="1216981"/>
                  <a:pt x="10985939" y="1219268"/>
                  <a:pt x="10974565" y="1226849"/>
                </a:cubicBezTo>
                <a:cubicBezTo>
                  <a:pt x="10963191" y="1234430"/>
                  <a:pt x="10978096" y="1238618"/>
                  <a:pt x="10960443" y="1244502"/>
                </a:cubicBezTo>
                <a:cubicBezTo>
                  <a:pt x="10937301" y="1255025"/>
                  <a:pt x="10897483" y="1265096"/>
                  <a:pt x="10879242" y="1269215"/>
                </a:cubicBezTo>
                <a:cubicBezTo>
                  <a:pt x="10861001" y="1273334"/>
                  <a:pt x="10863361" y="1264933"/>
                  <a:pt x="10850998" y="1269215"/>
                </a:cubicBezTo>
                <a:lnTo>
                  <a:pt x="10815658" y="1287849"/>
                </a:lnTo>
                <a:cubicBezTo>
                  <a:pt x="10795652" y="1293733"/>
                  <a:pt x="10746525" y="1311275"/>
                  <a:pt x="10723900" y="1318642"/>
                </a:cubicBezTo>
                <a:cubicBezTo>
                  <a:pt x="10705077" y="1325539"/>
                  <a:pt x="10706518" y="1319939"/>
                  <a:pt x="10699186" y="1322173"/>
                </a:cubicBezTo>
                <a:cubicBezTo>
                  <a:pt x="10691854" y="1324408"/>
                  <a:pt x="10686855" y="1343347"/>
                  <a:pt x="10676375" y="1342640"/>
                </a:cubicBezTo>
                <a:cubicBezTo>
                  <a:pt x="10676343" y="1337186"/>
                  <a:pt x="10639666" y="1342470"/>
                  <a:pt x="10636304" y="1342641"/>
                </a:cubicBezTo>
                <a:cubicBezTo>
                  <a:pt x="10626667" y="1347586"/>
                  <a:pt x="10613500" y="1341941"/>
                  <a:pt x="10603863" y="1346886"/>
                </a:cubicBezTo>
                <a:lnTo>
                  <a:pt x="10573203" y="1351996"/>
                </a:lnTo>
                <a:cubicBezTo>
                  <a:pt x="10562611" y="1353173"/>
                  <a:pt x="10557365" y="1375337"/>
                  <a:pt x="10547375" y="1375130"/>
                </a:cubicBezTo>
                <a:cubicBezTo>
                  <a:pt x="10537385" y="1374923"/>
                  <a:pt x="10522089" y="1366643"/>
                  <a:pt x="10513263" y="1371939"/>
                </a:cubicBezTo>
                <a:cubicBezTo>
                  <a:pt x="10505804" y="1378887"/>
                  <a:pt x="10494815" y="1378774"/>
                  <a:pt x="10487356" y="1385722"/>
                </a:cubicBezTo>
                <a:lnTo>
                  <a:pt x="10464012" y="1391778"/>
                </a:lnTo>
                <a:cubicBezTo>
                  <a:pt x="10456657" y="1392366"/>
                  <a:pt x="10449461" y="1401737"/>
                  <a:pt x="10439694" y="1406905"/>
                </a:cubicBezTo>
                <a:cubicBezTo>
                  <a:pt x="10429927" y="1412073"/>
                  <a:pt x="10417525" y="1414065"/>
                  <a:pt x="10405409" y="1422789"/>
                </a:cubicBezTo>
                <a:cubicBezTo>
                  <a:pt x="10385126" y="1419848"/>
                  <a:pt x="10374706" y="1423369"/>
                  <a:pt x="10370530" y="1441596"/>
                </a:cubicBezTo>
                <a:cubicBezTo>
                  <a:pt x="10354767" y="1445421"/>
                  <a:pt x="10317840" y="1451247"/>
                  <a:pt x="10300239" y="1456332"/>
                </a:cubicBezTo>
                <a:cubicBezTo>
                  <a:pt x="10282638" y="1461417"/>
                  <a:pt x="10276690" y="1468577"/>
                  <a:pt x="10264922" y="1472107"/>
                </a:cubicBezTo>
                <a:cubicBezTo>
                  <a:pt x="10253154" y="1475637"/>
                  <a:pt x="10240218" y="1469553"/>
                  <a:pt x="10229629" y="1470454"/>
                </a:cubicBezTo>
                <a:cubicBezTo>
                  <a:pt x="10219040" y="1471355"/>
                  <a:pt x="10214330" y="1477515"/>
                  <a:pt x="10201385" y="1477515"/>
                </a:cubicBezTo>
                <a:cubicBezTo>
                  <a:pt x="10188440" y="1477515"/>
                  <a:pt x="10165492" y="1479280"/>
                  <a:pt x="10151958" y="1477515"/>
                </a:cubicBezTo>
                <a:cubicBezTo>
                  <a:pt x="10138424" y="1475750"/>
                  <a:pt x="10130187" y="1468101"/>
                  <a:pt x="10120184" y="1466924"/>
                </a:cubicBezTo>
                <a:cubicBezTo>
                  <a:pt x="10110181" y="1465747"/>
                  <a:pt x="10091597" y="1479719"/>
                  <a:pt x="10081348" y="1481046"/>
                </a:cubicBezTo>
                <a:cubicBezTo>
                  <a:pt x="10071099" y="1482373"/>
                  <a:pt x="10073276" y="1471664"/>
                  <a:pt x="10058690" y="1474888"/>
                </a:cubicBezTo>
                <a:cubicBezTo>
                  <a:pt x="10040170" y="1466053"/>
                  <a:pt x="10015872" y="1472731"/>
                  <a:pt x="10004424" y="1489801"/>
                </a:cubicBezTo>
                <a:cubicBezTo>
                  <a:pt x="10002452" y="1492741"/>
                  <a:pt x="10000947" y="1495882"/>
                  <a:pt x="9999951" y="1499127"/>
                </a:cubicBezTo>
                <a:cubicBezTo>
                  <a:pt x="9967418" y="1507155"/>
                  <a:pt x="9889427" y="1534394"/>
                  <a:pt x="9845462" y="1548192"/>
                </a:cubicBezTo>
                <a:cubicBezTo>
                  <a:pt x="9822222" y="1562604"/>
                  <a:pt x="9768858" y="1594433"/>
                  <a:pt x="9736156" y="1581928"/>
                </a:cubicBezTo>
                <a:cubicBezTo>
                  <a:pt x="9745637" y="1601571"/>
                  <a:pt x="9699425" y="1582999"/>
                  <a:pt x="9693355" y="1602632"/>
                </a:cubicBezTo>
                <a:cubicBezTo>
                  <a:pt x="9690360" y="1618512"/>
                  <a:pt x="9675642" y="1616579"/>
                  <a:pt x="9664242" y="1622075"/>
                </a:cubicBezTo>
                <a:cubicBezTo>
                  <a:pt x="9655776" y="1638103"/>
                  <a:pt x="9598819" y="1651043"/>
                  <a:pt x="9579195" y="1648017"/>
                </a:cubicBezTo>
                <a:cubicBezTo>
                  <a:pt x="9524163" y="1629881"/>
                  <a:pt x="9477693" y="1693985"/>
                  <a:pt x="9433652" y="1681174"/>
                </a:cubicBezTo>
                <a:cubicBezTo>
                  <a:pt x="9421990" y="1682314"/>
                  <a:pt x="9412258" y="1685676"/>
                  <a:pt x="9403775" y="1690403"/>
                </a:cubicBezTo>
                <a:lnTo>
                  <a:pt x="9382503" y="1706957"/>
                </a:lnTo>
                <a:lnTo>
                  <a:pt x="9381410" y="1718312"/>
                </a:lnTo>
                <a:lnTo>
                  <a:pt x="9365685" y="1724772"/>
                </a:lnTo>
                <a:lnTo>
                  <a:pt x="9278020" y="1741161"/>
                </a:lnTo>
                <a:cubicBezTo>
                  <a:pt x="9235873" y="1762229"/>
                  <a:pt x="9231473" y="1754941"/>
                  <a:pt x="9217145" y="1771195"/>
                </a:cubicBezTo>
                <a:cubicBezTo>
                  <a:pt x="9131538" y="1776872"/>
                  <a:pt x="9039728" y="1814874"/>
                  <a:pt x="8955875" y="1796806"/>
                </a:cubicBezTo>
                <a:cubicBezTo>
                  <a:pt x="8861771" y="1817659"/>
                  <a:pt x="8730077" y="1856614"/>
                  <a:pt x="8648415" y="1878623"/>
                </a:cubicBezTo>
                <a:cubicBezTo>
                  <a:pt x="8578856" y="1892487"/>
                  <a:pt x="8546278" y="1907799"/>
                  <a:pt x="8538519" y="1894114"/>
                </a:cubicBezTo>
                <a:cubicBezTo>
                  <a:pt x="8513108" y="1898081"/>
                  <a:pt x="8514559" y="1915122"/>
                  <a:pt x="8506541" y="1905955"/>
                </a:cubicBezTo>
                <a:cubicBezTo>
                  <a:pt x="8437841" y="1911139"/>
                  <a:pt x="8301617" y="1910841"/>
                  <a:pt x="8236214" y="1909725"/>
                </a:cubicBezTo>
                <a:cubicBezTo>
                  <a:pt x="8201189" y="1897570"/>
                  <a:pt x="8163827" y="1900921"/>
                  <a:pt x="8132104" y="1895727"/>
                </a:cubicBezTo>
                <a:cubicBezTo>
                  <a:pt x="8021354" y="1869423"/>
                  <a:pt x="7973371" y="1872758"/>
                  <a:pt x="7918078" y="1862668"/>
                </a:cubicBezTo>
                <a:cubicBezTo>
                  <a:pt x="7883942" y="1854133"/>
                  <a:pt x="7834588" y="1870269"/>
                  <a:pt x="7817899" y="1862176"/>
                </a:cubicBezTo>
                <a:cubicBezTo>
                  <a:pt x="7803952" y="1858540"/>
                  <a:pt x="7780423" y="1826275"/>
                  <a:pt x="7768994" y="1855721"/>
                </a:cubicBezTo>
                <a:cubicBezTo>
                  <a:pt x="7693971" y="1816704"/>
                  <a:pt x="7680420" y="1850219"/>
                  <a:pt x="7618027" y="1830959"/>
                </a:cubicBezTo>
                <a:cubicBezTo>
                  <a:pt x="7563589" y="1813247"/>
                  <a:pt x="7530287" y="1817871"/>
                  <a:pt x="7449425" y="1810910"/>
                </a:cubicBezTo>
                <a:lnTo>
                  <a:pt x="7342915" y="1819827"/>
                </a:lnTo>
                <a:lnTo>
                  <a:pt x="7255191" y="1834354"/>
                </a:lnTo>
                <a:cubicBezTo>
                  <a:pt x="7235153" y="1839259"/>
                  <a:pt x="7150315" y="1831629"/>
                  <a:pt x="7131205" y="1845557"/>
                </a:cubicBezTo>
                <a:cubicBezTo>
                  <a:pt x="6968750" y="1838101"/>
                  <a:pt x="6977206" y="1837412"/>
                  <a:pt x="6941837" y="1840640"/>
                </a:cubicBezTo>
                <a:cubicBezTo>
                  <a:pt x="6905846" y="1863867"/>
                  <a:pt x="6892534" y="1847120"/>
                  <a:pt x="6837145" y="1870724"/>
                </a:cubicBezTo>
                <a:cubicBezTo>
                  <a:pt x="6823442" y="1850610"/>
                  <a:pt x="6785388" y="1865075"/>
                  <a:pt x="6753991" y="1860969"/>
                </a:cubicBezTo>
                <a:cubicBezTo>
                  <a:pt x="6744571" y="1866959"/>
                  <a:pt x="6736100" y="1874451"/>
                  <a:pt x="6727754" y="1882372"/>
                </a:cubicBezTo>
                <a:lnTo>
                  <a:pt x="6723371" y="1886494"/>
                </a:lnTo>
                <a:lnTo>
                  <a:pt x="6702779" y="1893601"/>
                </a:lnTo>
                <a:lnTo>
                  <a:pt x="6686657" y="1907344"/>
                </a:lnTo>
                <a:lnTo>
                  <a:pt x="6651330" y="1922921"/>
                </a:lnTo>
                <a:cubicBezTo>
                  <a:pt x="6640157" y="1928264"/>
                  <a:pt x="6638035" y="1935420"/>
                  <a:pt x="6622958" y="1936255"/>
                </a:cubicBezTo>
                <a:cubicBezTo>
                  <a:pt x="6600915" y="1943222"/>
                  <a:pt x="6552371" y="1948565"/>
                  <a:pt x="6522602" y="1954133"/>
                </a:cubicBezTo>
                <a:cubicBezTo>
                  <a:pt x="6492833" y="1959701"/>
                  <a:pt x="6461408" y="1966721"/>
                  <a:pt x="6444344" y="1969663"/>
                </a:cubicBezTo>
                <a:cubicBezTo>
                  <a:pt x="6427280" y="1972605"/>
                  <a:pt x="6428109" y="1974263"/>
                  <a:pt x="6409626" y="1978846"/>
                </a:cubicBezTo>
                <a:cubicBezTo>
                  <a:pt x="6391143" y="1983429"/>
                  <a:pt x="6354327" y="1989225"/>
                  <a:pt x="6333446" y="1997163"/>
                </a:cubicBezTo>
                <a:cubicBezTo>
                  <a:pt x="6318475" y="2003304"/>
                  <a:pt x="6299617" y="2000258"/>
                  <a:pt x="6294933" y="2019412"/>
                </a:cubicBezTo>
                <a:cubicBezTo>
                  <a:pt x="6286089" y="2042978"/>
                  <a:pt x="6227534" y="2018229"/>
                  <a:pt x="6238719" y="2042547"/>
                </a:cubicBezTo>
                <a:cubicBezTo>
                  <a:pt x="6222530" y="2046966"/>
                  <a:pt x="6203861" y="2053486"/>
                  <a:pt x="6187205" y="2060048"/>
                </a:cubicBezTo>
                <a:cubicBezTo>
                  <a:pt x="6170549" y="2066610"/>
                  <a:pt x="6153490" y="2074269"/>
                  <a:pt x="6138780" y="2081918"/>
                </a:cubicBezTo>
                <a:cubicBezTo>
                  <a:pt x="6124070" y="2089567"/>
                  <a:pt x="6133826" y="2100763"/>
                  <a:pt x="6120125" y="2109475"/>
                </a:cubicBezTo>
                <a:cubicBezTo>
                  <a:pt x="6106424" y="2118187"/>
                  <a:pt x="6071747" y="2113765"/>
                  <a:pt x="6056576" y="2120066"/>
                </a:cubicBezTo>
                <a:cubicBezTo>
                  <a:pt x="6041405" y="2126367"/>
                  <a:pt x="6013212" y="2118450"/>
                  <a:pt x="5993794" y="2122569"/>
                </a:cubicBezTo>
                <a:cubicBezTo>
                  <a:pt x="5964206" y="2130692"/>
                  <a:pt x="5962485" y="2139897"/>
                  <a:pt x="5943601" y="2137719"/>
                </a:cubicBezTo>
                <a:cubicBezTo>
                  <a:pt x="5924717" y="2135541"/>
                  <a:pt x="5912263" y="2145394"/>
                  <a:pt x="5898141" y="2144806"/>
                </a:cubicBezTo>
                <a:cubicBezTo>
                  <a:pt x="5884019" y="2144218"/>
                  <a:pt x="5868158" y="2133273"/>
                  <a:pt x="5855337" y="2137719"/>
                </a:cubicBezTo>
                <a:cubicBezTo>
                  <a:pt x="5842516" y="2142165"/>
                  <a:pt x="5837100" y="2155593"/>
                  <a:pt x="5817682" y="2157358"/>
                </a:cubicBezTo>
                <a:cubicBezTo>
                  <a:pt x="5798264" y="2159123"/>
                  <a:pt x="5773002" y="2155397"/>
                  <a:pt x="5735300" y="2158902"/>
                </a:cubicBezTo>
                <a:cubicBezTo>
                  <a:pt x="5697598" y="2162407"/>
                  <a:pt x="5588527" y="2188980"/>
                  <a:pt x="5591469" y="2178389"/>
                </a:cubicBezTo>
                <a:cubicBezTo>
                  <a:pt x="5555576" y="2181920"/>
                  <a:pt x="5528919" y="2193924"/>
                  <a:pt x="5505818" y="2194207"/>
                </a:cubicBezTo>
                <a:cubicBezTo>
                  <a:pt x="5482717" y="2194490"/>
                  <a:pt x="5495184" y="2190180"/>
                  <a:pt x="5477574" y="2190677"/>
                </a:cubicBezTo>
                <a:cubicBezTo>
                  <a:pt x="5459964" y="2191175"/>
                  <a:pt x="5427187" y="2180216"/>
                  <a:pt x="5414282" y="2183070"/>
                </a:cubicBezTo>
                <a:cubicBezTo>
                  <a:pt x="5407945" y="2205016"/>
                  <a:pt x="5394338" y="2208803"/>
                  <a:pt x="5368369" y="2204272"/>
                </a:cubicBezTo>
                <a:cubicBezTo>
                  <a:pt x="5354793" y="2209070"/>
                  <a:pt x="5349205" y="2213102"/>
                  <a:pt x="5336354" y="2218920"/>
                </a:cubicBezTo>
                <a:cubicBezTo>
                  <a:pt x="5323503" y="2224738"/>
                  <a:pt x="5304208" y="2232709"/>
                  <a:pt x="5291263" y="2239182"/>
                </a:cubicBezTo>
                <a:cubicBezTo>
                  <a:pt x="5278318" y="2245655"/>
                  <a:pt x="5264730" y="2242318"/>
                  <a:pt x="5255152" y="2247164"/>
                </a:cubicBezTo>
                <a:cubicBezTo>
                  <a:pt x="5245574" y="2252010"/>
                  <a:pt x="5240857" y="2261199"/>
                  <a:pt x="5233796" y="2268260"/>
                </a:cubicBezTo>
                <a:cubicBezTo>
                  <a:pt x="5226735" y="2275321"/>
                  <a:pt x="5222832" y="2268609"/>
                  <a:pt x="5212786" y="2275408"/>
                </a:cubicBezTo>
                <a:cubicBezTo>
                  <a:pt x="5202741" y="2282208"/>
                  <a:pt x="5174227" y="2281420"/>
                  <a:pt x="5159401" y="2284343"/>
                </a:cubicBezTo>
                <a:cubicBezTo>
                  <a:pt x="5129776" y="2295641"/>
                  <a:pt x="5158686" y="2301898"/>
                  <a:pt x="5123830" y="2307070"/>
                </a:cubicBezTo>
                <a:cubicBezTo>
                  <a:pt x="5082905" y="2318102"/>
                  <a:pt x="5072939" y="2287385"/>
                  <a:pt x="5065426" y="2324076"/>
                </a:cubicBezTo>
                <a:cubicBezTo>
                  <a:pt x="5017747" y="2318395"/>
                  <a:pt x="5031271" y="2337329"/>
                  <a:pt x="4975908" y="2364128"/>
                </a:cubicBezTo>
                <a:cubicBezTo>
                  <a:pt x="4946700" y="2354134"/>
                  <a:pt x="4928936" y="2366071"/>
                  <a:pt x="4913723" y="2385265"/>
                </a:cubicBezTo>
                <a:cubicBezTo>
                  <a:pt x="4854880" y="2394046"/>
                  <a:pt x="4808730" y="2428302"/>
                  <a:pt x="4746485" y="2451769"/>
                </a:cubicBezTo>
                <a:lnTo>
                  <a:pt x="4681588" y="2467494"/>
                </a:lnTo>
                <a:lnTo>
                  <a:pt x="1783655" y="3163860"/>
                </a:lnTo>
                <a:lnTo>
                  <a:pt x="1325955" y="3176692"/>
                </a:lnTo>
                <a:cubicBezTo>
                  <a:pt x="1278931" y="3186609"/>
                  <a:pt x="1232617" y="3191205"/>
                  <a:pt x="1190384" y="3203504"/>
                </a:cubicBezTo>
                <a:cubicBezTo>
                  <a:pt x="1146740" y="3204301"/>
                  <a:pt x="1142940" y="3250947"/>
                  <a:pt x="1094537" y="3229469"/>
                </a:cubicBezTo>
                <a:cubicBezTo>
                  <a:pt x="1069134" y="3237778"/>
                  <a:pt x="1026961" y="3247646"/>
                  <a:pt x="1013254" y="3263949"/>
                </a:cubicBezTo>
                <a:cubicBezTo>
                  <a:pt x="966756" y="3279110"/>
                  <a:pt x="851011" y="3352246"/>
                  <a:pt x="815546" y="3334559"/>
                </a:cubicBezTo>
                <a:cubicBezTo>
                  <a:pt x="808324" y="3352177"/>
                  <a:pt x="815137" y="3324821"/>
                  <a:pt x="779276" y="3327290"/>
                </a:cubicBezTo>
                <a:cubicBezTo>
                  <a:pt x="712585" y="3298149"/>
                  <a:pt x="672574" y="3378796"/>
                  <a:pt x="600378" y="3335250"/>
                </a:cubicBezTo>
                <a:cubicBezTo>
                  <a:pt x="595066" y="3356366"/>
                  <a:pt x="514059" y="3361176"/>
                  <a:pt x="493457" y="3365044"/>
                </a:cubicBezTo>
                <a:cubicBezTo>
                  <a:pt x="467535" y="3372578"/>
                  <a:pt x="412364" y="3374283"/>
                  <a:pt x="388355" y="3376925"/>
                </a:cubicBezTo>
                <a:cubicBezTo>
                  <a:pt x="364346" y="3379567"/>
                  <a:pt x="376469" y="3372659"/>
                  <a:pt x="349402" y="3380897"/>
                </a:cubicBezTo>
                <a:cubicBezTo>
                  <a:pt x="322335" y="3389135"/>
                  <a:pt x="248625" y="3434339"/>
                  <a:pt x="225952" y="3426352"/>
                </a:cubicBezTo>
                <a:cubicBezTo>
                  <a:pt x="199749" y="3439548"/>
                  <a:pt x="193948" y="3430066"/>
                  <a:pt x="171000" y="3438892"/>
                </a:cubicBezTo>
                <a:cubicBezTo>
                  <a:pt x="148052" y="3447718"/>
                  <a:pt x="101917" y="3457642"/>
                  <a:pt x="88263" y="3479310"/>
                </a:cubicBezTo>
                <a:cubicBezTo>
                  <a:pt x="64018" y="3479795"/>
                  <a:pt x="62139" y="3459801"/>
                  <a:pt x="46713" y="3462986"/>
                </a:cubicBezTo>
                <a:cubicBezTo>
                  <a:pt x="31576" y="3476862"/>
                  <a:pt x="15706" y="3476378"/>
                  <a:pt x="2765" y="3480770"/>
                </a:cubicBezTo>
                <a:lnTo>
                  <a:pt x="0" y="3482342"/>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US" noProof="0" dirty="0"/>
          </a:p>
        </p:txBody>
      </p:sp>
      <p:sp>
        <p:nvSpPr>
          <p:cNvPr id="2" name="Title 1">
            <a:extLst>
              <a:ext uri="{FF2B5EF4-FFF2-40B4-BE49-F238E27FC236}">
                <a16:creationId xmlns:a16="http://schemas.microsoft.com/office/drawing/2014/main" id="{82DD91AF-5F67-F129-67CF-9357D82CD5EE}"/>
              </a:ext>
            </a:extLst>
          </p:cNvPr>
          <p:cNvSpPr>
            <a:spLocks noGrp="1"/>
          </p:cNvSpPr>
          <p:nvPr>
            <p:ph type="title"/>
          </p:nvPr>
        </p:nvSpPr>
        <p:spPr>
          <a:xfrm>
            <a:off x="1137037" y="484094"/>
            <a:ext cx="9998441" cy="1206594"/>
          </a:xfrm>
        </p:spPr>
        <p:txBody>
          <a:bodyPr vert="horz" lIns="91440" tIns="45720" rIns="91440" bIns="45720" rtlCol="0" anchor="ctr">
            <a:normAutofit/>
          </a:bodyPr>
          <a:lstStyle/>
          <a:p>
            <a:r>
              <a:rPr lang="es-US" sz="3700" kern="1200" noProof="0" dirty="0">
                <a:solidFill>
                  <a:schemeClr val="tx1"/>
                </a:solidFill>
                <a:latin typeface="+mj-lt"/>
                <a:ea typeface="+mj-ea"/>
                <a:cs typeface="+mj-cs"/>
              </a:rPr>
              <a:t>Si tiene alguna pregunta sobre un asunto personal relacionado con su arrendamiento….</a:t>
            </a:r>
          </a:p>
        </p:txBody>
      </p:sp>
      <p:sp>
        <p:nvSpPr>
          <p:cNvPr id="34" name="Freeform: Shape 33">
            <a:extLst>
              <a:ext uri="{FF2B5EF4-FFF2-40B4-BE49-F238E27FC236}">
                <a16:creationId xmlns:a16="http://schemas.microsoft.com/office/drawing/2014/main" id="{8101159E-D455-456F-8FE1-396AB1590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037" y="1958614"/>
            <a:ext cx="3594282" cy="398896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US" noProof="0" dirty="0"/>
          </a:p>
        </p:txBody>
      </p:sp>
      <p:sp>
        <p:nvSpPr>
          <p:cNvPr id="35" name="Rectangle 6">
            <a:extLst>
              <a:ext uri="{FF2B5EF4-FFF2-40B4-BE49-F238E27FC236}">
                <a16:creationId xmlns:a16="http://schemas.microsoft.com/office/drawing/2014/main" id="{1F9FDF39-7A42-411B-85F1-9DE812C7A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497" y="5802246"/>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
        <p:nvSpPr>
          <p:cNvPr id="4" name="Content Placeholder 3">
            <a:extLst>
              <a:ext uri="{FF2B5EF4-FFF2-40B4-BE49-F238E27FC236}">
                <a16:creationId xmlns:a16="http://schemas.microsoft.com/office/drawing/2014/main" id="{382C01C3-1B84-4A1E-C325-024146D8DFA0}"/>
              </a:ext>
            </a:extLst>
          </p:cNvPr>
          <p:cNvSpPr>
            <a:spLocks noGrp="1"/>
          </p:cNvSpPr>
          <p:nvPr>
            <p:ph sz="half" idx="2"/>
          </p:nvPr>
        </p:nvSpPr>
        <p:spPr>
          <a:xfrm>
            <a:off x="5187900" y="2265416"/>
            <a:ext cx="5954298" cy="3837272"/>
          </a:xfrm>
        </p:spPr>
        <p:txBody>
          <a:bodyPr vert="horz" lIns="91440" tIns="45720" rIns="91440" bIns="45720" rtlCol="0" anchor="ctr">
            <a:normAutofit/>
          </a:bodyPr>
          <a:lstStyle/>
          <a:p>
            <a:r>
              <a:rPr lang="es-US" sz="2000" noProof="0" dirty="0"/>
              <a:t>Le recomendamos que llame a nuestra oficina de Santa María al 805-922-9909.</a:t>
            </a:r>
          </a:p>
          <a:p>
            <a:r>
              <a:rPr lang="es-US" sz="2000" noProof="0" dirty="0"/>
              <a:t>O visite </a:t>
            </a:r>
            <a:r>
              <a:rPr lang="es-US" sz="2000" noProof="0" dirty="0">
                <a:hlinkClick r:id="rId2"/>
              </a:rPr>
              <a:t>www.lafsbc.org</a:t>
            </a:r>
            <a:r>
              <a:rPr lang="es-US" sz="2000" noProof="0" dirty="0"/>
              <a:t> para completar un formulario de admisión en línea.</a:t>
            </a:r>
          </a:p>
          <a:p>
            <a:r>
              <a:rPr lang="es-US" sz="2000" noProof="0" dirty="0"/>
              <a:t>La dirección de nuestra oficina es 301 S. Miller, Ste. 204, Santa María, CA 93454.</a:t>
            </a:r>
          </a:p>
          <a:p>
            <a:r>
              <a:rPr lang="es-US" sz="2000" noProof="0" dirty="0"/>
              <a:t>Abrimos de Lunes a Jueves de 9 a 12 y de 1 a 3.</a:t>
            </a:r>
          </a:p>
        </p:txBody>
      </p:sp>
      <p:pic>
        <p:nvPicPr>
          <p:cNvPr id="7" name="Picture 6">
            <a:extLst>
              <a:ext uri="{FF2B5EF4-FFF2-40B4-BE49-F238E27FC236}">
                <a16:creationId xmlns:a16="http://schemas.microsoft.com/office/drawing/2014/main" id="{2711062B-6C90-0315-52C6-E678F63C8627}"/>
              </a:ext>
            </a:extLst>
          </p:cNvPr>
          <p:cNvPicPr>
            <a:picLocks noChangeAspect="1"/>
          </p:cNvPicPr>
          <p:nvPr/>
        </p:nvPicPr>
        <p:blipFill>
          <a:blip r:embed="rId3"/>
          <a:stretch>
            <a:fillRect/>
          </a:stretch>
        </p:blipFill>
        <p:spPr>
          <a:xfrm>
            <a:off x="1486252" y="1954350"/>
            <a:ext cx="2895851" cy="3993226"/>
          </a:xfrm>
          <a:prstGeom prst="rect">
            <a:avLst/>
          </a:prstGeom>
        </p:spPr>
      </p:pic>
    </p:spTree>
    <p:extLst>
      <p:ext uri="{BB962C8B-B14F-4D97-AF65-F5344CB8AC3E}">
        <p14:creationId xmlns:p14="http://schemas.microsoft.com/office/powerpoint/2010/main" val="385546135"/>
      </p:ext>
    </p:extLst>
  </p:cSld>
  <p:clrMapOvr>
    <a:masterClrMapping/>
  </p:clrMapOvr>
  <mc:AlternateContent xmlns:mc="http://schemas.openxmlformats.org/markup-compatibility/2006" xmlns:p14="http://schemas.microsoft.com/office/powerpoint/2010/main">
    <mc:Choice Requires="p14">
      <p:transition spd="slow" p14:dur="2000" advTm="43123"/>
    </mc:Choice>
    <mc:Fallback xmlns="">
      <p:transition spd="slow" advTm="4312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26C35DB-DBF3-658F-E646-E172F117FD1F}"/>
            </a:ext>
          </a:extLst>
        </p:cNvPr>
        <p:cNvGrpSpPr/>
        <p:nvPr/>
      </p:nvGrpSpPr>
      <p:grpSpPr>
        <a:xfrm>
          <a:off x="0" y="0"/>
          <a:ext cx="0" cy="0"/>
          <a:chOff x="0" y="0"/>
          <a:chExt cx="0" cy="0"/>
        </a:xfrm>
      </p:grpSpPr>
      <p:sp useBgFill="1">
        <p:nvSpPr>
          <p:cNvPr id="15"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 useBgFill="1">
        <p:nvSpPr>
          <p:cNvPr id="16" name="Rectangle 15">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
        <p:nvSpPr>
          <p:cNvPr id="2" name="Title 1">
            <a:extLst>
              <a:ext uri="{FF2B5EF4-FFF2-40B4-BE49-F238E27FC236}">
                <a16:creationId xmlns:a16="http://schemas.microsoft.com/office/drawing/2014/main" id="{5F82F123-D982-9B9C-6BD6-9EFC0E08BCC6}"/>
              </a:ext>
            </a:extLst>
          </p:cNvPr>
          <p:cNvSpPr>
            <a:spLocks noGrp="1"/>
          </p:cNvSpPr>
          <p:nvPr>
            <p:ph type="title"/>
          </p:nvPr>
        </p:nvSpPr>
        <p:spPr>
          <a:xfrm>
            <a:off x="6803409" y="762001"/>
            <a:ext cx="4156512" cy="1708244"/>
          </a:xfrm>
        </p:spPr>
        <p:txBody>
          <a:bodyPr vert="horz" lIns="91440" tIns="45720" rIns="91440" bIns="45720" rtlCol="0" anchor="ctr">
            <a:normAutofit/>
          </a:bodyPr>
          <a:lstStyle/>
          <a:p>
            <a:r>
              <a:rPr lang="es-US" sz="3400" noProof="0" dirty="0"/>
              <a:t>Si las partes negocian un contrato de alquiler en Español</a:t>
            </a:r>
          </a:p>
        </p:txBody>
      </p:sp>
      <p:pic>
        <p:nvPicPr>
          <p:cNvPr id="6" name="Content Placeholder 5" descr="A person holding a house">
            <a:extLst>
              <a:ext uri="{FF2B5EF4-FFF2-40B4-BE49-F238E27FC236}">
                <a16:creationId xmlns:a16="http://schemas.microsoft.com/office/drawing/2014/main" id="{F5522890-DD56-A6AD-071F-D3C722F5B3F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l="19642" r="22358"/>
          <a:stretch/>
        </p:blipFill>
        <p:spPr>
          <a:xfrm>
            <a:off x="-1" y="-2"/>
            <a:ext cx="6096001" cy="6858002"/>
          </a:xfrm>
          <a:prstGeom prst="rect">
            <a:avLst/>
          </a:prstGeom>
        </p:spPr>
      </p:pic>
      <p:sp>
        <p:nvSpPr>
          <p:cNvPr id="4" name="Content Placeholder 3">
            <a:extLst>
              <a:ext uri="{FF2B5EF4-FFF2-40B4-BE49-F238E27FC236}">
                <a16:creationId xmlns:a16="http://schemas.microsoft.com/office/drawing/2014/main" id="{2A1EF49A-16F8-C87C-7AC9-7EECE2ED36FD}"/>
              </a:ext>
            </a:extLst>
          </p:cNvPr>
          <p:cNvSpPr>
            <a:spLocks noGrp="1"/>
          </p:cNvSpPr>
          <p:nvPr>
            <p:ph sz="half" idx="2"/>
          </p:nvPr>
        </p:nvSpPr>
        <p:spPr>
          <a:xfrm>
            <a:off x="6803409" y="2470245"/>
            <a:ext cx="4156512" cy="3769835"/>
          </a:xfrm>
        </p:spPr>
        <p:txBody>
          <a:bodyPr vert="horz" lIns="91440" tIns="45720" rIns="91440" bIns="45720" rtlCol="0" anchor="ctr">
            <a:normAutofit/>
          </a:bodyPr>
          <a:lstStyle/>
          <a:p>
            <a:r>
              <a:rPr lang="es-US" sz="1900" noProof="0" dirty="0"/>
              <a:t>El propietario debe entregar al inquilino una traducción escrita del contrato del alquiler propuesto, independientemente de si el inquilino la solicita o no antes de que este firme. La traducción debe contener todos los términos y condiciones del contrato del alquiler.</a:t>
            </a:r>
          </a:p>
          <a:p>
            <a:r>
              <a:rPr lang="es-US" sz="1900" noProof="0" dirty="0"/>
              <a:t>Se aplican algunas excepciones, como si el inquilino proporciona su propio traductor, que habla el idioma con fluidez y es adulto.</a:t>
            </a:r>
          </a:p>
        </p:txBody>
      </p:sp>
    </p:spTree>
    <p:extLst>
      <p:ext uri="{BB962C8B-B14F-4D97-AF65-F5344CB8AC3E}">
        <p14:creationId xmlns:p14="http://schemas.microsoft.com/office/powerpoint/2010/main" val="2056019213"/>
      </p:ext>
    </p:extLst>
  </p:cSld>
  <p:clrMapOvr>
    <a:masterClrMapping/>
  </p:clrMapOvr>
  <mc:AlternateContent xmlns:mc="http://schemas.openxmlformats.org/markup-compatibility/2006" xmlns:p14="http://schemas.microsoft.com/office/powerpoint/2010/main">
    <mc:Choice Requires="p14">
      <p:transition spd="slow" p14:dur="2000" advTm="25574"/>
    </mc:Choice>
    <mc:Fallback xmlns="">
      <p:transition spd="slow" advTm="25574"/>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F1650-4323-1C15-287D-7FACDADBEF88}"/>
              </a:ext>
            </a:extLst>
          </p:cNvPr>
          <p:cNvSpPr>
            <a:spLocks noGrp="1"/>
          </p:cNvSpPr>
          <p:nvPr>
            <p:ph type="title"/>
          </p:nvPr>
        </p:nvSpPr>
        <p:spPr>
          <a:xfrm>
            <a:off x="419099" y="365125"/>
            <a:ext cx="11353800" cy="1325563"/>
          </a:xfrm>
        </p:spPr>
        <p:txBody>
          <a:bodyPr>
            <a:normAutofit fontScale="90000"/>
          </a:bodyPr>
          <a:lstStyle/>
          <a:p>
            <a:pPr algn="ctr"/>
            <a:r>
              <a:rPr lang="en-US" dirty="0"/>
              <a:t>If landlord fails to provide a written translation of the rental agreement, the tenant can cancel the agreement</a:t>
            </a:r>
          </a:p>
        </p:txBody>
      </p:sp>
      <p:pic>
        <p:nvPicPr>
          <p:cNvPr id="5" name="Content Placeholder 4" descr="A person with his hands out&#10;&#10;AI-generated content may be incorrect.">
            <a:extLst>
              <a:ext uri="{FF2B5EF4-FFF2-40B4-BE49-F238E27FC236}">
                <a16:creationId xmlns:a16="http://schemas.microsoft.com/office/drawing/2014/main" id="{FC490241-66B9-92E1-6382-4B9E673FE1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24025" y="1896073"/>
            <a:ext cx="4143948" cy="3088971"/>
          </a:xfrm>
        </p:spPr>
      </p:pic>
      <p:sp>
        <p:nvSpPr>
          <p:cNvPr id="3" name="TextBox 2">
            <a:extLst>
              <a:ext uri="{FF2B5EF4-FFF2-40B4-BE49-F238E27FC236}">
                <a16:creationId xmlns:a16="http://schemas.microsoft.com/office/drawing/2014/main" id="{2C2DDC1D-480D-9E67-C9CD-8EAAA3CF351B}"/>
              </a:ext>
            </a:extLst>
          </p:cNvPr>
          <p:cNvSpPr txBox="1"/>
          <p:nvPr/>
        </p:nvSpPr>
        <p:spPr>
          <a:xfrm>
            <a:off x="-1" y="5190429"/>
            <a:ext cx="12192000" cy="1323439"/>
          </a:xfrm>
          <a:prstGeom prst="rect">
            <a:avLst/>
          </a:prstGeom>
          <a:noFill/>
        </p:spPr>
        <p:txBody>
          <a:bodyPr wrap="square" rtlCol="0">
            <a:spAutoFit/>
          </a:bodyPr>
          <a:lstStyle/>
          <a:p>
            <a:pPr algn="ctr"/>
            <a:r>
              <a:rPr lang="es-ES" sz="4000" noProof="0" dirty="0">
                <a:latin typeface="+mj-lt"/>
                <a:ea typeface="+mj-ea"/>
                <a:cs typeface="+mj-cs"/>
              </a:rPr>
              <a:t>Si el propietario no proporciona una traducción escrita del contrato de alquiler, el inquilino puede cancelar el contrato</a:t>
            </a:r>
          </a:p>
        </p:txBody>
      </p:sp>
    </p:spTree>
    <p:extLst>
      <p:ext uri="{BB962C8B-B14F-4D97-AF65-F5344CB8AC3E}">
        <p14:creationId xmlns:p14="http://schemas.microsoft.com/office/powerpoint/2010/main" val="926924166"/>
      </p:ext>
    </p:extLst>
  </p:cSld>
  <p:clrMapOvr>
    <a:masterClrMapping/>
  </p:clrMapOvr>
  <mc:AlternateContent xmlns:mc="http://schemas.openxmlformats.org/markup-compatibility/2006" xmlns:p14="http://schemas.microsoft.com/office/powerpoint/2010/main">
    <mc:Choice Requires="p14">
      <p:transition spd="slow" p14:dur="2000" advTm="16929"/>
    </mc:Choice>
    <mc:Fallback xmlns="">
      <p:transition spd="slow" advTm="16929"/>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E92D55A-B7B1-7736-7EE1-1644E6DCF78B}"/>
            </a:ext>
          </a:extLst>
        </p:cNvPr>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US" noProof="0" dirty="0"/>
          </a:p>
        </p:txBody>
      </p:sp>
      <p:sp useBgFill="1">
        <p:nvSpPr>
          <p:cNvPr id="13" name="Rectangle 12">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
        <p:nvSpPr>
          <p:cNvPr id="2" name="Title 1">
            <a:extLst>
              <a:ext uri="{FF2B5EF4-FFF2-40B4-BE49-F238E27FC236}">
                <a16:creationId xmlns:a16="http://schemas.microsoft.com/office/drawing/2014/main" id="{8DB0E3B2-FA97-9F34-0DB6-BAA8996B4272}"/>
              </a:ext>
            </a:extLst>
          </p:cNvPr>
          <p:cNvSpPr>
            <a:spLocks noGrp="1"/>
          </p:cNvSpPr>
          <p:nvPr>
            <p:ph type="title"/>
          </p:nvPr>
        </p:nvSpPr>
        <p:spPr>
          <a:xfrm>
            <a:off x="761803" y="350196"/>
            <a:ext cx="4646904" cy="1624520"/>
          </a:xfrm>
        </p:spPr>
        <p:txBody>
          <a:bodyPr vert="horz" lIns="91440" tIns="45720" rIns="91440" bIns="45720" rtlCol="0" anchor="ctr">
            <a:normAutofit/>
          </a:bodyPr>
          <a:lstStyle/>
          <a:p>
            <a:r>
              <a:rPr lang="es-US" sz="3700" noProof="0" dirty="0"/>
              <a:t>Pago del alquiler – inicialmente, no se requiere efectivo</a:t>
            </a:r>
          </a:p>
        </p:txBody>
      </p:sp>
      <p:sp>
        <p:nvSpPr>
          <p:cNvPr id="4" name="Content Placeholder 3">
            <a:extLst>
              <a:ext uri="{FF2B5EF4-FFF2-40B4-BE49-F238E27FC236}">
                <a16:creationId xmlns:a16="http://schemas.microsoft.com/office/drawing/2014/main" id="{77D8BF99-8EF8-EA93-887F-94C13D3585D1}"/>
              </a:ext>
            </a:extLst>
          </p:cNvPr>
          <p:cNvSpPr>
            <a:spLocks noGrp="1"/>
          </p:cNvSpPr>
          <p:nvPr>
            <p:ph sz="half" idx="2"/>
          </p:nvPr>
        </p:nvSpPr>
        <p:spPr>
          <a:xfrm>
            <a:off x="761802" y="2743200"/>
            <a:ext cx="4646905" cy="3613149"/>
          </a:xfrm>
        </p:spPr>
        <p:txBody>
          <a:bodyPr vert="horz" lIns="91440" tIns="45720" rIns="91440" bIns="45720" rtlCol="0" anchor="ctr">
            <a:normAutofit/>
          </a:bodyPr>
          <a:lstStyle/>
          <a:p>
            <a:r>
              <a:rPr lang="es-US" sz="2000" noProof="0" dirty="0"/>
              <a:t>El propietario no puede exigirle al inquilino que pague en efectivo al menos que el inquilino haya devuelto un cheque primero.</a:t>
            </a:r>
          </a:p>
          <a:p>
            <a:r>
              <a:rPr lang="es-US" sz="2000" noProof="0" dirty="0"/>
              <a:t>No pague en efectivo a menos que obtenga un recibo. Si el propietario no le proporciona un recibo, tome una foto de la transacción de pago o traiga su propio recibo para que el propietario lo firme y lo guarde. Conserve una copia como comprobante.</a:t>
            </a:r>
          </a:p>
          <a:p>
            <a:endParaRPr lang="es-US" sz="2000" noProof="0" dirty="0"/>
          </a:p>
        </p:txBody>
      </p:sp>
      <p:pic>
        <p:nvPicPr>
          <p:cNvPr id="6" name="Content Placeholder 5" descr="A hand holding a stack of money&#10;&#10;AI-generated content may be incorrect.">
            <a:extLst>
              <a:ext uri="{FF2B5EF4-FFF2-40B4-BE49-F238E27FC236}">
                <a16:creationId xmlns:a16="http://schemas.microsoft.com/office/drawing/2014/main" id="{277013BF-DA70-6054-D758-AE1ECC9B121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l="16449" r="26376" b="1"/>
          <a:stretch/>
        </p:blipFill>
        <p:spPr>
          <a:xfrm>
            <a:off x="6096000" y="1"/>
            <a:ext cx="6102825" cy="6858000"/>
          </a:xfrm>
          <a:prstGeom prst="rect">
            <a:avLst/>
          </a:prstGeom>
        </p:spPr>
      </p:pic>
    </p:spTree>
    <p:extLst>
      <p:ext uri="{BB962C8B-B14F-4D97-AF65-F5344CB8AC3E}">
        <p14:creationId xmlns:p14="http://schemas.microsoft.com/office/powerpoint/2010/main" val="1723127"/>
      </p:ext>
    </p:extLst>
  </p:cSld>
  <p:clrMapOvr>
    <a:masterClrMapping/>
  </p:clrMapOvr>
  <mc:AlternateContent xmlns:mc="http://schemas.openxmlformats.org/markup-compatibility/2006" xmlns:p14="http://schemas.microsoft.com/office/powerpoint/2010/main">
    <mc:Choice Requires="p14">
      <p:transition spd="slow" p14:dur="2000" advTm="26783"/>
    </mc:Choice>
    <mc:Fallback xmlns="">
      <p:transition spd="slow" advTm="2678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E1A34-CA37-1803-36D2-3B98EA3A4D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56484E-C40C-9B1D-1C24-544D6001E765}"/>
              </a:ext>
            </a:extLst>
          </p:cNvPr>
          <p:cNvSpPr>
            <a:spLocks noGrp="1"/>
          </p:cNvSpPr>
          <p:nvPr>
            <p:ph type="title"/>
          </p:nvPr>
        </p:nvSpPr>
        <p:spPr>
          <a:xfrm>
            <a:off x="838200" y="194109"/>
            <a:ext cx="10515600" cy="1062702"/>
          </a:xfrm>
        </p:spPr>
        <p:txBody>
          <a:bodyPr/>
          <a:lstStyle/>
          <a:p>
            <a:pPr algn="ctr"/>
            <a:r>
              <a:rPr lang="es-US" noProof="0" dirty="0"/>
              <a:t>Pago de alquiler con giros postales</a:t>
            </a:r>
          </a:p>
        </p:txBody>
      </p:sp>
      <p:sp>
        <p:nvSpPr>
          <p:cNvPr id="3" name="Text Placeholder 2">
            <a:extLst>
              <a:ext uri="{FF2B5EF4-FFF2-40B4-BE49-F238E27FC236}">
                <a16:creationId xmlns:a16="http://schemas.microsoft.com/office/drawing/2014/main" id="{8B03210B-B770-9D30-40A5-CD62A1DBB7DA}"/>
              </a:ext>
            </a:extLst>
          </p:cNvPr>
          <p:cNvSpPr>
            <a:spLocks noGrp="1"/>
          </p:cNvSpPr>
          <p:nvPr>
            <p:ph type="body" idx="1"/>
          </p:nvPr>
        </p:nvSpPr>
        <p:spPr>
          <a:xfrm>
            <a:off x="320315" y="1453325"/>
            <a:ext cx="5314950" cy="964423"/>
          </a:xfrm>
        </p:spPr>
        <p:txBody>
          <a:bodyPr>
            <a:noAutofit/>
          </a:bodyPr>
          <a:lstStyle/>
          <a:p>
            <a:endParaRPr lang="es-US" noProof="0" dirty="0"/>
          </a:p>
          <a:p>
            <a:pPr algn="ctr"/>
            <a:r>
              <a:rPr lang="es-US" noProof="0" dirty="0"/>
              <a:t>El talón del giro postal no es prueba del pago del alquiler - no demuestra a quién se le pagó.</a:t>
            </a:r>
          </a:p>
        </p:txBody>
      </p:sp>
      <p:pic>
        <p:nvPicPr>
          <p:cNvPr id="8" name="Content Placeholder 7" descr="A close-up of a post office check&#10;&#10;AI-generated content may be incorrect.">
            <a:extLst>
              <a:ext uri="{FF2B5EF4-FFF2-40B4-BE49-F238E27FC236}">
                <a16:creationId xmlns:a16="http://schemas.microsoft.com/office/drawing/2014/main" id="{A3691CFC-7978-792B-7DA5-266B4DF5AD6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39337" y="2516783"/>
            <a:ext cx="5495928" cy="3386258"/>
          </a:xfrm>
        </p:spPr>
      </p:pic>
      <p:sp>
        <p:nvSpPr>
          <p:cNvPr id="5" name="Text Placeholder 4">
            <a:extLst>
              <a:ext uri="{FF2B5EF4-FFF2-40B4-BE49-F238E27FC236}">
                <a16:creationId xmlns:a16="http://schemas.microsoft.com/office/drawing/2014/main" id="{588861A8-B46E-F303-EBC6-12625F435F59}"/>
              </a:ext>
            </a:extLst>
          </p:cNvPr>
          <p:cNvSpPr>
            <a:spLocks noGrp="1"/>
          </p:cNvSpPr>
          <p:nvPr>
            <p:ph type="body" sz="quarter" idx="3"/>
          </p:nvPr>
        </p:nvSpPr>
        <p:spPr>
          <a:xfrm>
            <a:off x="5635265" y="1453325"/>
            <a:ext cx="6417398" cy="670429"/>
          </a:xfrm>
        </p:spPr>
        <p:txBody>
          <a:bodyPr>
            <a:noAutofit/>
          </a:bodyPr>
          <a:lstStyle/>
          <a:p>
            <a:pPr algn="ctr"/>
            <a:r>
              <a:rPr lang="es-US" noProof="0" dirty="0"/>
              <a:t>Conserve el comprobante de pago a su propietario </a:t>
            </a:r>
          </a:p>
        </p:txBody>
      </p:sp>
      <p:sp>
        <p:nvSpPr>
          <p:cNvPr id="6" name="Content Placeholder 5">
            <a:extLst>
              <a:ext uri="{FF2B5EF4-FFF2-40B4-BE49-F238E27FC236}">
                <a16:creationId xmlns:a16="http://schemas.microsoft.com/office/drawing/2014/main" id="{15763179-4485-0C6A-9FA4-E7FBF88FE4EF}"/>
              </a:ext>
            </a:extLst>
          </p:cNvPr>
          <p:cNvSpPr>
            <a:spLocks noGrp="1"/>
          </p:cNvSpPr>
          <p:nvPr>
            <p:ph sz="quarter" idx="4"/>
          </p:nvPr>
        </p:nvSpPr>
        <p:spPr>
          <a:xfrm>
            <a:off x="5732553" y="2516783"/>
            <a:ext cx="6320110" cy="3386258"/>
          </a:xfrm>
        </p:spPr>
        <p:txBody>
          <a:bodyPr>
            <a:noAutofit/>
          </a:bodyPr>
          <a:lstStyle/>
          <a:p>
            <a:r>
              <a:rPr lang="es-US" noProof="0" dirty="0"/>
              <a:t>Complete su giro postal a nombre de su propietario, incluya el nombre y la dirección del propietario, y tómele una foto o haga una copia antes de separar el giro postal del talón y entregárselo al propietario.</a:t>
            </a:r>
          </a:p>
          <a:p>
            <a:r>
              <a:rPr lang="es-US" noProof="0" dirty="0"/>
              <a:t>Este es su recibo si el propietario no le da uno.</a:t>
            </a:r>
          </a:p>
        </p:txBody>
      </p:sp>
    </p:spTree>
    <p:extLst>
      <p:ext uri="{BB962C8B-B14F-4D97-AF65-F5344CB8AC3E}">
        <p14:creationId xmlns:p14="http://schemas.microsoft.com/office/powerpoint/2010/main" val="2227909933"/>
      </p:ext>
    </p:extLst>
  </p:cSld>
  <p:clrMapOvr>
    <a:masterClrMapping/>
  </p:clrMapOvr>
  <mc:AlternateContent xmlns:mc="http://schemas.openxmlformats.org/markup-compatibility/2006" xmlns:p14="http://schemas.microsoft.com/office/powerpoint/2010/main">
    <mc:Choice Requires="p14">
      <p:transition spd="slow" p14:dur="2000" advTm="46189"/>
    </mc:Choice>
    <mc:Fallback xmlns="">
      <p:transition spd="slow" advTm="46189"/>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F912D01-9E67-C03F-C584-7F23171EDD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6CC8C2-429E-4E25-D1B0-1D3522C21234}"/>
              </a:ext>
            </a:extLst>
          </p:cNvPr>
          <p:cNvSpPr>
            <a:spLocks noGrp="1"/>
          </p:cNvSpPr>
          <p:nvPr>
            <p:ph type="title"/>
          </p:nvPr>
        </p:nvSpPr>
        <p:spPr>
          <a:xfrm>
            <a:off x="8153400" y="1128094"/>
            <a:ext cx="3434180" cy="1415270"/>
          </a:xfrm>
        </p:spPr>
        <p:txBody>
          <a:bodyPr vert="horz" lIns="91440" tIns="45720" rIns="91440" bIns="45720" rtlCol="0" anchor="t">
            <a:normAutofit/>
          </a:bodyPr>
          <a:lstStyle/>
          <a:p>
            <a:r>
              <a:rPr lang="es-US" sz="3000" noProof="0" dirty="0"/>
              <a:t>Cuanto puede un propietario aumentar el alquiler?</a:t>
            </a:r>
          </a:p>
        </p:txBody>
      </p:sp>
      <p:pic>
        <p:nvPicPr>
          <p:cNvPr id="6" name="Content Placeholder 5" descr="A person holding a red arrow over a wooden block with houses&#10;&#10;AI-generated content may be incorrect.">
            <a:extLst>
              <a:ext uri="{FF2B5EF4-FFF2-40B4-BE49-F238E27FC236}">
                <a16:creationId xmlns:a16="http://schemas.microsoft.com/office/drawing/2014/main" id="{97034D7C-F528-1FA8-CB2B-3B7B9205186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l="9712" r="26520" b="-1"/>
          <a:stretch/>
        </p:blipFill>
        <p:spPr>
          <a:xfrm>
            <a:off x="-9886" y="10"/>
            <a:ext cx="7572605" cy="6857990"/>
          </a:xfrm>
          <a:prstGeom prst="rect">
            <a:avLst/>
          </a:prstGeom>
        </p:spPr>
      </p:pic>
      <p:cxnSp>
        <p:nvCxnSpPr>
          <p:cNvPr id="15" name="Straight Connector 14">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7A885D5F-513C-7C64-3237-2B1F7676C98E}"/>
              </a:ext>
            </a:extLst>
          </p:cNvPr>
          <p:cNvSpPr>
            <a:spLocks noGrp="1"/>
          </p:cNvSpPr>
          <p:nvPr>
            <p:ph sz="half" idx="2"/>
          </p:nvPr>
        </p:nvSpPr>
        <p:spPr>
          <a:xfrm>
            <a:off x="8153400" y="2543364"/>
            <a:ext cx="3434180" cy="3599019"/>
          </a:xfrm>
        </p:spPr>
        <p:txBody>
          <a:bodyPr vert="horz" lIns="91440" tIns="45720" rIns="91440" bIns="45720" rtlCol="0">
            <a:normAutofit/>
          </a:bodyPr>
          <a:lstStyle/>
          <a:p>
            <a:r>
              <a:rPr lang="es-US" sz="2000" noProof="0" dirty="0"/>
              <a:t>Depende de si su alquiler esta cubierto por la Ley de Protección de Inquilinos de 2019.</a:t>
            </a:r>
          </a:p>
          <a:p>
            <a:r>
              <a:rPr lang="es-US" sz="2000" noProof="0" dirty="0"/>
              <a:t>Si lo esta (y la mayoría de los alquileres lo están), el propietario no puede aumentar su alquiler mas del 10% o el 5% mas el aumento del costo de vida, lo que sea menor, en un periodo de 12 meses.</a:t>
            </a:r>
          </a:p>
        </p:txBody>
      </p:sp>
    </p:spTree>
    <p:extLst>
      <p:ext uri="{BB962C8B-B14F-4D97-AF65-F5344CB8AC3E}">
        <p14:creationId xmlns:p14="http://schemas.microsoft.com/office/powerpoint/2010/main" val="93173894"/>
      </p:ext>
    </p:extLst>
  </p:cSld>
  <p:clrMapOvr>
    <a:masterClrMapping/>
  </p:clrMapOvr>
  <mc:AlternateContent xmlns:mc="http://schemas.openxmlformats.org/markup-compatibility/2006" xmlns:p14="http://schemas.microsoft.com/office/powerpoint/2010/main">
    <mc:Choice Requires="p14">
      <p:transition spd="slow" p14:dur="2000" advTm="29148"/>
    </mc:Choice>
    <mc:Fallback xmlns="">
      <p:transition spd="slow" advTm="29148"/>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C746A7-E502-F1FE-E0C7-20EE9FA98E76}"/>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6" name="Content Placeholder 5" descr="A bag of wood and a red arrow pointing up&#10;&#10;AI-generated content may be incorrect.">
            <a:extLst>
              <a:ext uri="{FF2B5EF4-FFF2-40B4-BE49-F238E27FC236}">
                <a16:creationId xmlns:a16="http://schemas.microsoft.com/office/drawing/2014/main" id="{51E8F498-1D8F-B886-87C7-6339EBB4962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l="10055" r="17" b="-1"/>
          <a:stretch/>
        </p:blipFill>
        <p:spPr>
          <a:xfrm>
            <a:off x="0" y="10"/>
            <a:ext cx="9947062" cy="6857990"/>
          </a:xfrm>
          <a:prstGeom prst="rect">
            <a:avLst/>
          </a:prstGeom>
        </p:spPr>
      </p:pic>
      <p:sp>
        <p:nvSpPr>
          <p:cNvPr id="13" name="Freeform: Shape 12">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US" noProof="0" dirty="0"/>
          </a:p>
        </p:txBody>
      </p:sp>
      <p:sp useBgFill="1">
        <p:nvSpPr>
          <p:cNvPr id="15" name="Freeform: Shape 14">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US" noProof="0" dirty="0">
              <a:solidFill>
                <a:prstClr val="white"/>
              </a:solidFill>
              <a:latin typeface="Meiryo"/>
            </a:endParaRPr>
          </a:p>
        </p:txBody>
      </p:sp>
      <p:sp>
        <p:nvSpPr>
          <p:cNvPr id="17" name="Freeform: Shape 16">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7542482B-9F5B-3C39-8B80-97C9E9CBF4CD}"/>
              </a:ext>
            </a:extLst>
          </p:cNvPr>
          <p:cNvSpPr>
            <a:spLocks noGrp="1"/>
          </p:cNvSpPr>
          <p:nvPr>
            <p:ph type="title"/>
          </p:nvPr>
        </p:nvSpPr>
        <p:spPr>
          <a:xfrm>
            <a:off x="7825658" y="1263650"/>
            <a:ext cx="4366342" cy="1162407"/>
          </a:xfrm>
        </p:spPr>
        <p:txBody>
          <a:bodyPr vert="horz" lIns="91440" tIns="45720" rIns="91440" bIns="45720" rtlCol="0" anchor="b">
            <a:normAutofit/>
          </a:bodyPr>
          <a:lstStyle/>
          <a:p>
            <a:r>
              <a:rPr lang="es-US" sz="3300" noProof="0" dirty="0"/>
              <a:t>Mas información sobre los aumentos de alquiler</a:t>
            </a:r>
          </a:p>
        </p:txBody>
      </p:sp>
      <p:sp>
        <p:nvSpPr>
          <p:cNvPr id="4" name="Content Placeholder 3">
            <a:extLst>
              <a:ext uri="{FF2B5EF4-FFF2-40B4-BE49-F238E27FC236}">
                <a16:creationId xmlns:a16="http://schemas.microsoft.com/office/drawing/2014/main" id="{14A3E85F-3D38-4DE1-6F3E-9CADBE912DAB}"/>
              </a:ext>
            </a:extLst>
          </p:cNvPr>
          <p:cNvSpPr>
            <a:spLocks noGrp="1"/>
          </p:cNvSpPr>
          <p:nvPr>
            <p:ph sz="half" idx="2"/>
          </p:nvPr>
        </p:nvSpPr>
        <p:spPr>
          <a:xfrm>
            <a:off x="8114694" y="2572320"/>
            <a:ext cx="3989090" cy="3117280"/>
          </a:xfrm>
        </p:spPr>
        <p:txBody>
          <a:bodyPr vert="horz" lIns="91440" tIns="45720" rIns="91440" bIns="45720" rtlCol="0">
            <a:noAutofit/>
          </a:bodyPr>
          <a:lstStyle/>
          <a:p>
            <a:r>
              <a:rPr lang="es-US" sz="1600" noProof="0" dirty="0"/>
              <a:t>Si un inquilino tiene un contrato de alquiler mensual y el propietario desea aumentar el alquiler, el propietario debe primero enviar un aviso por escrito con 30 días de anticipación al inquilino antes de que el aumento de alquiler entre en vigor. El aviso verbal no es efectivo.</a:t>
            </a:r>
          </a:p>
          <a:p>
            <a:r>
              <a:rPr lang="es-US" sz="1600" noProof="0" dirty="0"/>
              <a:t>En una vivienda que no esta amparada por la Ley de Protección al Inquilino, todos los aumentos de alquiler superiores al 10% deben contar con aviso por escrito con 60 días de anticipación por parte del propietario.</a:t>
            </a:r>
          </a:p>
        </p:txBody>
      </p:sp>
    </p:spTree>
    <p:extLst>
      <p:ext uri="{BB962C8B-B14F-4D97-AF65-F5344CB8AC3E}">
        <p14:creationId xmlns:p14="http://schemas.microsoft.com/office/powerpoint/2010/main" val="3929040732"/>
      </p:ext>
    </p:extLst>
  </p:cSld>
  <p:clrMapOvr>
    <a:masterClrMapping/>
  </p:clrMapOvr>
  <mc:AlternateContent xmlns:mc="http://schemas.openxmlformats.org/markup-compatibility/2006" xmlns:p14="http://schemas.microsoft.com/office/powerpoint/2010/main">
    <mc:Choice Requires="p14">
      <p:transition spd="slow" p14:dur="2000" advTm="42118"/>
    </mc:Choice>
    <mc:Fallback xmlns="">
      <p:transition spd="slow" advTm="42118"/>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f69997f-3a50-468c-9cc6-c4fe1d26c85a" xsi:nil="true"/>
    <lcf76f155ced4ddcb4097134ff3c332f xmlns="431d7516-2d47-4eb1-89b3-78a8ab1fe18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CD824971500274BBF34F3B28C8EA9FD" ma:contentTypeVersion="17" ma:contentTypeDescription="Create a new document." ma:contentTypeScope="" ma:versionID="b849397f3d55535a57605ed948ebe7bc">
  <xsd:schema xmlns:xsd="http://www.w3.org/2001/XMLSchema" xmlns:xs="http://www.w3.org/2001/XMLSchema" xmlns:p="http://schemas.microsoft.com/office/2006/metadata/properties" xmlns:ns2="431d7516-2d47-4eb1-89b3-78a8ab1fe18a" xmlns:ns3="4f69997f-3a50-468c-9cc6-c4fe1d26c85a" targetNamespace="http://schemas.microsoft.com/office/2006/metadata/properties" ma:root="true" ma:fieldsID="edd9520c8db04c41d069a90b9e33289f" ns2:_="" ns3:_="">
    <xsd:import namespace="431d7516-2d47-4eb1-89b3-78a8ab1fe18a"/>
    <xsd:import namespace="4f69997f-3a50-468c-9cc6-c4fe1d26c85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d7516-2d47-4eb1-89b3-78a8ab1fe1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0732709-56a2-447e-bfd9-6c92d5f6966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f69997f-3a50-468c-9cc6-c4fe1d26c85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14cf7287-819f-431e-8ad3-b1d648d9304f}" ma:internalName="TaxCatchAll" ma:showField="CatchAllData" ma:web="4f69997f-3a50-468c-9cc6-c4fe1d26c8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2F65010-F183-461D-AA23-17DC7C9E2C7A}">
  <ds:schemaRefs>
    <ds:schemaRef ds:uri="http://schemas.microsoft.com/sharepoint/v3/contenttype/forms"/>
  </ds:schemaRefs>
</ds:datastoreItem>
</file>

<file path=customXml/itemProps2.xml><?xml version="1.0" encoding="utf-8"?>
<ds:datastoreItem xmlns:ds="http://schemas.openxmlformats.org/officeDocument/2006/customXml" ds:itemID="{7B45DDF0-AB09-4AAC-A724-52E54D5B8FA1}">
  <ds:schemaRefs>
    <ds:schemaRef ds:uri="http://schemas.microsoft.com/office/2006/metadata/properties"/>
    <ds:schemaRef ds:uri="http://schemas.microsoft.com/office/infopath/2007/PartnerControls"/>
    <ds:schemaRef ds:uri="4f69997f-3a50-468c-9cc6-c4fe1d26c85a"/>
    <ds:schemaRef ds:uri="431d7516-2d47-4eb1-89b3-78a8ab1fe18a"/>
  </ds:schemaRefs>
</ds:datastoreItem>
</file>

<file path=customXml/itemProps3.xml><?xml version="1.0" encoding="utf-8"?>
<ds:datastoreItem xmlns:ds="http://schemas.openxmlformats.org/officeDocument/2006/customXml" ds:itemID="{C5CB2C44-CDDC-4F99-8A3F-D90AB08D12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1d7516-2d47-4eb1-89b3-78a8ab1fe18a"/>
    <ds:schemaRef ds:uri="4f69997f-3a50-468c-9cc6-c4fe1d26c8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2173</TotalTime>
  <Words>2151</Words>
  <Application>Microsoft Office PowerPoint</Application>
  <PresentationFormat>Widescreen</PresentationFormat>
  <Paragraphs>116</Paragraphs>
  <Slides>31</Slides>
  <Notes>0</Notes>
  <HiddenSlides>0</HiddenSlides>
  <MMClips>4</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Taller sobre los Derechos del Inquilino </vt:lpstr>
      <vt:lpstr>Información legal preparada por la Fundación de Asistencia Legal del Condado de Santa Barbara “LAF”</vt:lpstr>
      <vt:lpstr>Ejemplo de cosas que buscar en un contrato de alquiler</vt:lpstr>
      <vt:lpstr>Si las partes negocian un contrato de alquiler en Español</vt:lpstr>
      <vt:lpstr>If landlord fails to provide a written translation of the rental agreement, the tenant can cancel the agreement</vt:lpstr>
      <vt:lpstr>Pago del alquiler – inicialmente, no se requiere efectivo</vt:lpstr>
      <vt:lpstr>Pago de alquiler con giros postales</vt:lpstr>
      <vt:lpstr>Cuanto puede un propietario aumentar el alquiler?</vt:lpstr>
      <vt:lpstr>Mas información sobre los aumentos de alquiler</vt:lpstr>
      <vt:lpstr>El derecho del inquilino a la privacidad y al disfrute tranquilo</vt:lpstr>
      <vt:lpstr>El derecho a la privacidad del inquilino</vt:lpstr>
      <vt:lpstr>Que pasa si un propietario viola el derecho a la privacidad de un inquilino?</vt:lpstr>
      <vt:lpstr>Derecho a una vivienda habitable</vt:lpstr>
      <vt:lpstr>Pedirle al propietario que arregle los problemas</vt:lpstr>
      <vt:lpstr>Cuales son algunos ejemplos de lo que un propietario debe mantener en buen estado de funcionamiento?</vt:lpstr>
      <vt:lpstr>Si el propietario no responde a las solicitudes de reparación</vt:lpstr>
      <vt:lpstr>Otros recursos si el propietario no realiza las reparaciones necesarias</vt:lpstr>
      <vt:lpstr>Si el arrendador quiere que te mudes</vt:lpstr>
      <vt:lpstr>Razones para que el propietario notifique a un inquilino</vt:lpstr>
      <vt:lpstr>Aviso de 30 o 60 días en un alquiler mensual</vt:lpstr>
      <vt:lpstr>Mas detalles sobre un aviso de desalojo</vt:lpstr>
      <vt:lpstr>Si un inquilino no se muda antes del final del periodo de notificación</vt:lpstr>
      <vt:lpstr>La Contestación a la Citación y Demanda</vt:lpstr>
      <vt:lpstr>Después de que se presente una respuesta y antes del juicio, cuando un juez puede decidir el caso……</vt:lpstr>
      <vt:lpstr>Si se llega a un acuerdo</vt:lpstr>
      <vt:lpstr>Security Deposits                                            Depósitos de Seguridad</vt:lpstr>
      <vt:lpstr>La ley sobre depósitos de seguridad cambio el 1 de julio de 2024</vt:lpstr>
      <vt:lpstr>Cuando puede un propietario quedarse con parte o la totalidad del deposito?</vt:lpstr>
      <vt:lpstr>Cambio en la ley de depósitos de seguridad - 2025</vt:lpstr>
      <vt:lpstr>Si un inquilino no está de acuerdo con la forma en que el propietario calculó la devolución del depósito de seguridad</vt:lpstr>
      <vt:lpstr>Si tiene alguna pregunta sobre un asunto personal relacionado con su arrendamiento….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Victoria Orcutt</dc:creator>
  <cp:lastModifiedBy>Victoria Orcutt</cp:lastModifiedBy>
  <cp:revision>7</cp:revision>
  <dcterms:created xsi:type="dcterms:W3CDTF">2025-02-05T22:15:57Z</dcterms:created>
  <dcterms:modified xsi:type="dcterms:W3CDTF">2025-08-21T16:43:24Z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0x0101005CD824971500274BBF34F3B28C8EA9FD</vt:lpwstr>
  </property>
  <property fmtid="{D5CDD505-2E9C-101B-9397-08002B2CF9AE}" pid="3" name="MediaServiceImageTags">
    <vt:lpwstr/>
  </property>
</Properties>
</file>